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86" r:id="rId3"/>
    <p:sldId id="291" r:id="rId4"/>
    <p:sldId id="317" r:id="rId5"/>
    <p:sldId id="331" r:id="rId6"/>
    <p:sldId id="333" r:id="rId7"/>
    <p:sldId id="293" r:id="rId8"/>
    <p:sldId id="259" r:id="rId9"/>
    <p:sldId id="318" r:id="rId10"/>
    <p:sldId id="263" r:id="rId11"/>
    <p:sldId id="315" r:id="rId12"/>
    <p:sldId id="314" r:id="rId13"/>
    <p:sldId id="316" r:id="rId14"/>
    <p:sldId id="294" r:id="rId15"/>
    <p:sldId id="322" r:id="rId16"/>
    <p:sldId id="323" r:id="rId17"/>
    <p:sldId id="326" r:id="rId18"/>
    <p:sldId id="334" r:id="rId19"/>
    <p:sldId id="329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08"/>
  </p:normalViewPr>
  <p:slideViewPr>
    <p:cSldViewPr snapToGrid="0" snapToObjects="1">
      <p:cViewPr>
        <p:scale>
          <a:sx n="84" d="100"/>
          <a:sy n="84" d="100"/>
        </p:scale>
        <p:origin x="-1470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32.svg"/><Relationship Id="rId12" Type="http://schemas.openxmlformats.org/officeDocument/2006/relationships/image" Target="../media/image16.svg"/><Relationship Id="rId2" Type="http://schemas.openxmlformats.org/officeDocument/2006/relationships/image" Target="../media/image28.svg"/><Relationship Id="rId1" Type="http://schemas.openxmlformats.org/officeDocument/2006/relationships/image" Target="../media/image17.png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30.sv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8.svg"/><Relationship Id="rId1" Type="http://schemas.openxmlformats.org/officeDocument/2006/relationships/image" Target="../media/image21.png"/><Relationship Id="rId4" Type="http://schemas.openxmlformats.org/officeDocument/2006/relationships/image" Target="../media/image40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svg"/><Relationship Id="rId1" Type="http://schemas.openxmlformats.org/officeDocument/2006/relationships/image" Target="../media/image11.png"/><Relationship Id="rId4" Type="http://schemas.openxmlformats.org/officeDocument/2006/relationships/image" Target="../media/image18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svg"/><Relationship Id="rId1" Type="http://schemas.openxmlformats.org/officeDocument/2006/relationships/image" Target="../media/image14.png"/><Relationship Id="rId6" Type="http://schemas.openxmlformats.org/officeDocument/2006/relationships/image" Target="../media/image25.svg"/><Relationship Id="rId5" Type="http://schemas.openxmlformats.org/officeDocument/2006/relationships/image" Target="../media/image16.png"/><Relationship Id="rId4" Type="http://schemas.openxmlformats.org/officeDocument/2006/relationships/image" Target="../media/image23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32.svg"/><Relationship Id="rId12" Type="http://schemas.openxmlformats.org/officeDocument/2006/relationships/image" Target="../media/image16.svg"/><Relationship Id="rId2" Type="http://schemas.openxmlformats.org/officeDocument/2006/relationships/image" Target="../media/image28.svg"/><Relationship Id="rId1" Type="http://schemas.openxmlformats.org/officeDocument/2006/relationships/image" Target="../media/image17.png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30.sv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8.svg"/><Relationship Id="rId1" Type="http://schemas.openxmlformats.org/officeDocument/2006/relationships/image" Target="../media/image21.png"/><Relationship Id="rId4" Type="http://schemas.openxmlformats.org/officeDocument/2006/relationships/image" Target="../media/image4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svg"/><Relationship Id="rId1" Type="http://schemas.openxmlformats.org/officeDocument/2006/relationships/image" Target="../media/image11.png"/><Relationship Id="rId4" Type="http://schemas.openxmlformats.org/officeDocument/2006/relationships/image" Target="../media/image18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svg"/><Relationship Id="rId1" Type="http://schemas.openxmlformats.org/officeDocument/2006/relationships/image" Target="../media/image14.png"/><Relationship Id="rId6" Type="http://schemas.openxmlformats.org/officeDocument/2006/relationships/image" Target="../media/image25.svg"/><Relationship Id="rId5" Type="http://schemas.openxmlformats.org/officeDocument/2006/relationships/image" Target="../media/image16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7B4853-31ED-4D55-BB94-832165D3AFC2}" type="doc">
      <dgm:prSet loTypeId="urn:microsoft.com/office/officeart/2016/7/layout/Basic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ECE2B31-0BA9-4AE0-B51E-CD460EB08CAC}">
      <dgm:prSet/>
      <dgm:spPr/>
      <dgm:t>
        <a:bodyPr/>
        <a:lstStyle/>
        <a:p>
          <a:r>
            <a:rPr lang="en-US" dirty="0" err="1"/>
            <a:t>Envoyer</a:t>
          </a:r>
          <a:r>
            <a:rPr lang="en-US" dirty="0"/>
            <a:t> </a:t>
          </a:r>
          <a:r>
            <a:rPr lang="en-US" dirty="0" err="1"/>
            <a:t>l’invitation</a:t>
          </a:r>
          <a:r>
            <a:rPr lang="en-US" dirty="0"/>
            <a:t> Zoom </a:t>
          </a:r>
          <a:r>
            <a:rPr lang="en-US" dirty="0" err="1"/>
            <a:t>avant</a:t>
          </a:r>
          <a:r>
            <a:rPr lang="en-US" dirty="0"/>
            <a:t> la rencontre (</a:t>
          </a:r>
          <a:r>
            <a:rPr lang="en-US" dirty="0" err="1"/>
            <a:t>gratuit</a:t>
          </a:r>
          <a:r>
            <a:rPr lang="en-US" dirty="0"/>
            <a:t> pour les participants)</a:t>
          </a:r>
        </a:p>
      </dgm:t>
    </dgm:pt>
    <dgm:pt modelId="{5B45C14A-8B9D-4D93-B72B-EECA56C57B05}" type="parTrans" cxnId="{44FC0351-4273-46ED-B89E-99E67E7D01AC}">
      <dgm:prSet/>
      <dgm:spPr/>
      <dgm:t>
        <a:bodyPr/>
        <a:lstStyle/>
        <a:p>
          <a:endParaRPr lang="en-US"/>
        </a:p>
      </dgm:t>
    </dgm:pt>
    <dgm:pt modelId="{03013AF4-DC42-40C7-AFE2-3FE1B3361F90}" type="sibTrans" cxnId="{44FC0351-4273-46ED-B89E-99E67E7D01AC}">
      <dgm:prSet/>
      <dgm:spPr/>
      <dgm:t>
        <a:bodyPr/>
        <a:lstStyle/>
        <a:p>
          <a:endParaRPr lang="en-US"/>
        </a:p>
      </dgm:t>
    </dgm:pt>
    <dgm:pt modelId="{E257B6F3-0391-4E1C-BEDF-CB4592C01D3B}">
      <dgm:prSet/>
      <dgm:spPr/>
      <dgm:t>
        <a:bodyPr/>
        <a:lstStyle/>
        <a:p>
          <a:r>
            <a:rPr lang="en-US" dirty="0" err="1"/>
            <a:t>Envoyer</a:t>
          </a:r>
          <a:r>
            <a:rPr lang="en-US" dirty="0"/>
            <a:t> le </a:t>
          </a:r>
          <a:r>
            <a:rPr lang="en-US" dirty="0" err="1"/>
            <a:t>formulaire</a:t>
          </a:r>
          <a:r>
            <a:rPr lang="en-US" dirty="0"/>
            <a:t> de </a:t>
          </a:r>
          <a:r>
            <a:rPr lang="en-US" dirty="0" err="1"/>
            <a:t>consentement</a:t>
          </a:r>
          <a:r>
            <a:rPr lang="en-US" dirty="0"/>
            <a:t> et </a:t>
          </a:r>
          <a:r>
            <a:rPr lang="en-US" dirty="0" err="1"/>
            <a:t>obtenir</a:t>
          </a:r>
          <a:r>
            <a:rPr lang="en-US" dirty="0"/>
            <a:t> la </a:t>
          </a:r>
          <a:r>
            <a:rPr lang="en-US" dirty="0" err="1"/>
            <a:t>réponse</a:t>
          </a:r>
          <a:r>
            <a:rPr lang="en-US" dirty="0"/>
            <a:t> par retour de </a:t>
          </a:r>
          <a:r>
            <a:rPr lang="en-US" dirty="0" err="1"/>
            <a:t>courriel</a:t>
          </a:r>
          <a:r>
            <a:rPr lang="en-US" dirty="0"/>
            <a:t>, </a:t>
          </a:r>
          <a:r>
            <a:rPr lang="en-US" dirty="0" err="1"/>
            <a:t>puis</a:t>
          </a:r>
          <a:r>
            <a:rPr lang="en-US" dirty="0"/>
            <a:t> </a:t>
          </a:r>
          <a:r>
            <a:rPr lang="en-US" dirty="0" err="1"/>
            <a:t>durant</a:t>
          </a:r>
          <a:r>
            <a:rPr lang="en-US" dirty="0"/>
            <a:t> la rencontre </a:t>
          </a:r>
          <a:r>
            <a:rPr lang="en-US" dirty="0" err="1"/>
            <a:t>d’orientation</a:t>
          </a:r>
          <a:r>
            <a:rPr lang="en-US" dirty="0"/>
            <a:t> lire le </a:t>
          </a:r>
          <a:r>
            <a:rPr lang="en-US" dirty="0" err="1"/>
            <a:t>texte</a:t>
          </a:r>
          <a:r>
            <a:rPr lang="en-US" dirty="0"/>
            <a:t> </a:t>
          </a:r>
          <a:r>
            <a:rPr lang="en-US" dirty="0" smtClean="0"/>
            <a:t>à la </a:t>
          </a:r>
          <a:r>
            <a:rPr lang="en-US" dirty="0" err="1" smtClean="0"/>
            <a:t>diapo</a:t>
          </a:r>
          <a:r>
            <a:rPr lang="en-US" dirty="0" smtClean="0"/>
            <a:t> </a:t>
          </a:r>
          <a:r>
            <a:rPr lang="en-US" dirty="0"/>
            <a:t>6 et </a:t>
          </a:r>
          <a:r>
            <a:rPr lang="en-US" dirty="0" err="1"/>
            <a:t>obtenir</a:t>
          </a:r>
          <a:r>
            <a:rPr lang="en-US" dirty="0"/>
            <a:t> un </a:t>
          </a:r>
          <a:r>
            <a:rPr lang="en-US" dirty="0" err="1"/>
            <a:t>consentement</a:t>
          </a:r>
          <a:r>
            <a:rPr lang="en-US" dirty="0"/>
            <a:t> verbal </a:t>
          </a:r>
          <a:r>
            <a:rPr lang="en-US" dirty="0" err="1"/>
            <a:t>en</a:t>
          </a:r>
          <a:r>
            <a:rPr lang="en-US" dirty="0"/>
            <a:t> levant la main.</a:t>
          </a:r>
        </a:p>
      </dgm:t>
    </dgm:pt>
    <dgm:pt modelId="{CFE96E8F-37B8-4DE9-866B-78A00F1BAD5D}" type="parTrans" cxnId="{C3ED4261-AD3A-4BA3-A6CB-973F658DA760}">
      <dgm:prSet/>
      <dgm:spPr/>
      <dgm:t>
        <a:bodyPr/>
        <a:lstStyle/>
        <a:p>
          <a:endParaRPr lang="en-US"/>
        </a:p>
      </dgm:t>
    </dgm:pt>
    <dgm:pt modelId="{A2F40DBA-5C94-4484-B5E8-07CC7EEEAEB0}" type="sibTrans" cxnId="{C3ED4261-AD3A-4BA3-A6CB-973F658DA760}">
      <dgm:prSet/>
      <dgm:spPr/>
      <dgm:t>
        <a:bodyPr/>
        <a:lstStyle/>
        <a:p>
          <a:endParaRPr lang="en-US"/>
        </a:p>
      </dgm:t>
    </dgm:pt>
    <dgm:pt modelId="{6D9B3AD3-0338-4616-953D-89E17398430D}">
      <dgm:prSet/>
      <dgm:spPr/>
      <dgm:t>
        <a:bodyPr/>
        <a:lstStyle/>
        <a:p>
          <a:r>
            <a:rPr lang="en-US" dirty="0" err="1"/>
            <a:t>Prévoir</a:t>
          </a:r>
          <a:r>
            <a:rPr lang="en-US" dirty="0"/>
            <a:t> 30 minutes </a:t>
          </a:r>
          <a:r>
            <a:rPr lang="en-US" dirty="0" err="1"/>
            <a:t>durant</a:t>
          </a:r>
          <a:r>
            <a:rPr lang="en-US" dirty="0"/>
            <a:t>  le premier </a:t>
          </a:r>
          <a:r>
            <a:rPr lang="en-US" dirty="0" err="1"/>
            <a:t>groupe</a:t>
          </a:r>
          <a:r>
            <a:rPr lang="en-US" dirty="0"/>
            <a:t> pour faire la transition de </a:t>
          </a:r>
          <a:r>
            <a:rPr lang="en-US" dirty="0" err="1"/>
            <a:t>présenciel</a:t>
          </a:r>
          <a:r>
            <a:rPr lang="en-US" dirty="0"/>
            <a:t> au </a:t>
          </a:r>
          <a:r>
            <a:rPr lang="en-US" dirty="0" err="1"/>
            <a:t>virtuel</a:t>
          </a:r>
          <a:r>
            <a:rPr lang="en-US" dirty="0"/>
            <a:t> </a:t>
          </a:r>
          <a:r>
            <a:rPr lang="en-US" dirty="0" err="1"/>
            <a:t>s’il</a:t>
          </a:r>
          <a:r>
            <a:rPr lang="en-US" dirty="0"/>
            <a:t> </a:t>
          </a:r>
          <a:r>
            <a:rPr lang="en-US" dirty="0" err="1"/>
            <a:t>s’agit</a:t>
          </a:r>
          <a:r>
            <a:rPr lang="en-US" dirty="0"/>
            <a:t> d’un </a:t>
          </a:r>
          <a:r>
            <a:rPr lang="en-US" dirty="0" err="1"/>
            <a:t>groupe</a:t>
          </a:r>
          <a:r>
            <a:rPr lang="en-US" dirty="0"/>
            <a:t> qui </a:t>
          </a:r>
          <a:r>
            <a:rPr lang="en-US" dirty="0" err="1"/>
            <a:t>passe</a:t>
          </a:r>
          <a:r>
            <a:rPr lang="en-US" dirty="0"/>
            <a:t> d’un format à </a:t>
          </a:r>
          <a:r>
            <a:rPr lang="en-US" dirty="0" err="1"/>
            <a:t>l’autre</a:t>
          </a:r>
          <a:r>
            <a:rPr lang="en-US" dirty="0"/>
            <a:t> (ex. </a:t>
          </a:r>
          <a:r>
            <a:rPr lang="en-US" dirty="0" smtClean="0"/>
            <a:t>pendant </a:t>
          </a:r>
          <a:r>
            <a:rPr lang="en-US" dirty="0"/>
            <a:t>la </a:t>
          </a:r>
          <a:r>
            <a:rPr lang="en-US" dirty="0" err="1" smtClean="0"/>
            <a:t>pandémie</a:t>
          </a:r>
          <a:r>
            <a:rPr lang="en-US" dirty="0" smtClean="0"/>
            <a:t>). </a:t>
          </a:r>
          <a:r>
            <a:rPr lang="en-US" dirty="0" err="1" smtClean="0"/>
            <a:t>Présenter</a:t>
          </a:r>
          <a:r>
            <a:rPr lang="en-US" dirty="0" smtClean="0"/>
            <a:t> Zoom </a:t>
          </a:r>
          <a:r>
            <a:rPr lang="en-US" dirty="0" err="1" smtClean="0"/>
            <a:t>comme</a:t>
          </a:r>
          <a:r>
            <a:rPr lang="en-US" dirty="0" smtClean="0"/>
            <a:t> </a:t>
          </a:r>
          <a:r>
            <a:rPr lang="en-US" dirty="0" err="1" smtClean="0"/>
            <a:t>une</a:t>
          </a:r>
          <a:r>
            <a:rPr lang="en-US" dirty="0" smtClean="0"/>
            <a:t> </a:t>
          </a:r>
          <a:r>
            <a:rPr lang="en-US" dirty="0" err="1" smtClean="0"/>
            <a:t>entité</a:t>
          </a:r>
          <a:r>
            <a:rPr lang="en-US" dirty="0" smtClean="0"/>
            <a:t> </a:t>
          </a:r>
          <a:r>
            <a:rPr lang="en-US" dirty="0" err="1" smtClean="0"/>
            <a:t>en</a:t>
          </a:r>
          <a:r>
            <a:rPr lang="en-US" dirty="0" smtClean="0"/>
            <a:t> </a:t>
          </a:r>
          <a:r>
            <a:rPr lang="en-US" dirty="0" err="1" smtClean="0"/>
            <a:t>soi</a:t>
          </a:r>
          <a:r>
            <a:rPr lang="en-US" dirty="0" smtClean="0"/>
            <a:t>. Il </a:t>
          </a:r>
          <a:r>
            <a:rPr lang="en-US" dirty="0" err="1" smtClean="0"/>
            <a:t>est</a:t>
          </a:r>
          <a:r>
            <a:rPr lang="en-US" dirty="0" smtClean="0"/>
            <a:t> necessaire </a:t>
          </a:r>
          <a:r>
            <a:rPr lang="en-US" dirty="0"/>
            <a:t>de </a:t>
          </a:r>
          <a:r>
            <a:rPr lang="en-US" dirty="0" err="1"/>
            <a:t>prendre</a:t>
          </a:r>
          <a:r>
            <a:rPr lang="en-US" dirty="0"/>
            <a:t> </a:t>
          </a:r>
          <a:r>
            <a:rPr lang="en-US" dirty="0" smtClean="0"/>
            <a:t>du </a:t>
          </a:r>
          <a:r>
            <a:rPr lang="en-US" dirty="0"/>
            <a:t>temps au depart pour aider tout le monde </a:t>
          </a:r>
          <a:r>
            <a:rPr lang="en-US" dirty="0" smtClean="0"/>
            <a:t>(</a:t>
          </a:r>
          <a:r>
            <a:rPr lang="en-US" dirty="0" err="1" smtClean="0"/>
            <a:t>avantage</a:t>
          </a:r>
          <a:r>
            <a:rPr lang="en-US" dirty="0" smtClean="0"/>
            <a:t> d’être </a:t>
          </a:r>
          <a:r>
            <a:rPr lang="en-US" dirty="0"/>
            <a:t>2 co-</a:t>
          </a:r>
          <a:r>
            <a:rPr lang="en-US" dirty="0" err="1"/>
            <a:t>thérapeutes</a:t>
          </a:r>
          <a:r>
            <a:rPr lang="en-US" dirty="0"/>
            <a:t>)</a:t>
          </a:r>
        </a:p>
      </dgm:t>
    </dgm:pt>
    <dgm:pt modelId="{495380B5-3A47-4A6F-BFF7-7990255C407B}" type="parTrans" cxnId="{876EBBB0-0649-4B08-AE7B-7B8FE036C93A}">
      <dgm:prSet/>
      <dgm:spPr/>
      <dgm:t>
        <a:bodyPr/>
        <a:lstStyle/>
        <a:p>
          <a:endParaRPr lang="en-US"/>
        </a:p>
      </dgm:t>
    </dgm:pt>
    <dgm:pt modelId="{9643C0A3-B379-4E5E-820C-F76B5C1C94E7}" type="sibTrans" cxnId="{876EBBB0-0649-4B08-AE7B-7B8FE036C93A}">
      <dgm:prSet/>
      <dgm:spPr/>
      <dgm:t>
        <a:bodyPr/>
        <a:lstStyle/>
        <a:p>
          <a:endParaRPr lang="en-US"/>
        </a:p>
      </dgm:t>
    </dgm:pt>
    <dgm:pt modelId="{EA4CBE3E-A81C-4313-A765-6BD3F8367313}">
      <dgm:prSet/>
      <dgm:spPr/>
      <dgm:t>
        <a:bodyPr/>
        <a:lstStyle/>
        <a:p>
          <a:r>
            <a:rPr lang="en-US" dirty="0" err="1"/>
            <a:t>Être</a:t>
          </a:r>
          <a:r>
            <a:rPr lang="en-US" dirty="0"/>
            <a:t> </a:t>
          </a:r>
          <a:r>
            <a:rPr lang="en-US" dirty="0" err="1"/>
            <a:t>présent</a:t>
          </a:r>
          <a:r>
            <a:rPr lang="en-US" dirty="0"/>
            <a:t> 30 minutes à </a:t>
          </a:r>
          <a:r>
            <a:rPr lang="en-US" dirty="0" err="1"/>
            <a:t>l’avance</a:t>
          </a:r>
          <a:r>
            <a:rPr lang="en-US" dirty="0"/>
            <a:t> dans </a:t>
          </a:r>
          <a:r>
            <a:rPr lang="en-US" dirty="0" err="1"/>
            <a:t>l’espace</a:t>
          </a:r>
          <a:r>
            <a:rPr lang="en-US" dirty="0"/>
            <a:t> </a:t>
          </a:r>
          <a:r>
            <a:rPr lang="en-US" dirty="0" err="1"/>
            <a:t>virtuel</a:t>
          </a:r>
          <a:r>
            <a:rPr lang="en-US" dirty="0"/>
            <a:t> pour </a:t>
          </a:r>
          <a:r>
            <a:rPr lang="en-US" dirty="0" err="1"/>
            <a:t>attendre</a:t>
          </a:r>
          <a:r>
            <a:rPr lang="en-US" dirty="0"/>
            <a:t> les participants</a:t>
          </a:r>
        </a:p>
        <a:p>
          <a:endParaRPr lang="en-US" dirty="0"/>
        </a:p>
      </dgm:t>
    </dgm:pt>
    <dgm:pt modelId="{29B42703-3A80-4B02-B686-B4B4BBA2E776}" type="parTrans" cxnId="{5426C8F8-44CF-42A0-8CD6-97EDAAE1EE84}">
      <dgm:prSet/>
      <dgm:spPr/>
      <dgm:t>
        <a:bodyPr/>
        <a:lstStyle/>
        <a:p>
          <a:endParaRPr lang="en-US"/>
        </a:p>
      </dgm:t>
    </dgm:pt>
    <dgm:pt modelId="{93DE91F4-D55E-4DDB-BB18-A9FEBE6AC142}" type="sibTrans" cxnId="{5426C8F8-44CF-42A0-8CD6-97EDAAE1EE84}">
      <dgm:prSet/>
      <dgm:spPr/>
      <dgm:t>
        <a:bodyPr/>
        <a:lstStyle/>
        <a:p>
          <a:endParaRPr lang="en-US"/>
        </a:p>
      </dgm:t>
    </dgm:pt>
    <dgm:pt modelId="{17514838-30D0-9C43-AE00-7D62365AB012}" type="pres">
      <dgm:prSet presAssocID="{FB7B4853-31ED-4D55-BB94-832165D3AF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CCA90A06-EACC-8D44-BF29-63C0D5820E4A}" type="pres">
      <dgm:prSet presAssocID="{0ECE2B31-0BA9-4AE0-B51E-CD460EB08CAC}" presName="node" presStyleLbl="node1" presStyleIdx="0" presStyleCnt="7" custScaleX="11155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5103923-F35F-ED4E-B94B-9B3E4161492F}" type="pres">
      <dgm:prSet presAssocID="{03013AF4-DC42-40C7-AFE2-3FE1B3361F90}" presName="sibTransSpacerBeforeConnector" presStyleCnt="0"/>
      <dgm:spPr/>
    </dgm:pt>
    <dgm:pt modelId="{AFF8570B-94BA-BC45-8F3B-0C1CFB1E3E4D}" type="pres">
      <dgm:prSet presAssocID="{03013AF4-DC42-40C7-AFE2-3FE1B3361F90}" presName="sibTrans" presStyleLbl="node1" presStyleIdx="1" presStyleCnt="7"/>
      <dgm:spPr/>
      <dgm:t>
        <a:bodyPr/>
        <a:lstStyle/>
        <a:p>
          <a:endParaRPr lang="en-CA"/>
        </a:p>
      </dgm:t>
    </dgm:pt>
    <dgm:pt modelId="{3F3772AA-66BD-CD41-9B8E-356B31353AFB}" type="pres">
      <dgm:prSet presAssocID="{03013AF4-DC42-40C7-AFE2-3FE1B3361F90}" presName="sibTransSpacerAfterConnector" presStyleCnt="0"/>
      <dgm:spPr/>
    </dgm:pt>
    <dgm:pt modelId="{CA07FB1A-1F4F-C340-95FF-36E25CBC7D98}" type="pres">
      <dgm:prSet presAssocID="{E257B6F3-0391-4E1C-BEDF-CB4592C01D3B}" presName="node" presStyleLbl="node1" presStyleIdx="2" presStyleCnt="7" custScaleX="11404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883C40A-7676-094F-B15B-1ABB7E1AE94E}" type="pres">
      <dgm:prSet presAssocID="{A2F40DBA-5C94-4484-B5E8-07CC7EEEAEB0}" presName="sibTransSpacerBeforeConnector" presStyleCnt="0"/>
      <dgm:spPr/>
    </dgm:pt>
    <dgm:pt modelId="{A43D24C0-C9C0-134E-9415-76DD51CB70F7}" type="pres">
      <dgm:prSet presAssocID="{A2F40DBA-5C94-4484-B5E8-07CC7EEEAEB0}" presName="sibTrans" presStyleLbl="node1" presStyleIdx="3" presStyleCnt="7"/>
      <dgm:spPr/>
      <dgm:t>
        <a:bodyPr/>
        <a:lstStyle/>
        <a:p>
          <a:endParaRPr lang="en-CA"/>
        </a:p>
      </dgm:t>
    </dgm:pt>
    <dgm:pt modelId="{20DF078D-6B94-CF4C-988B-34AEC4035B58}" type="pres">
      <dgm:prSet presAssocID="{A2F40DBA-5C94-4484-B5E8-07CC7EEEAEB0}" presName="sibTransSpacerAfterConnector" presStyleCnt="0"/>
      <dgm:spPr/>
    </dgm:pt>
    <dgm:pt modelId="{DE3CC801-402A-A54E-A150-8CB395517F6A}" type="pres">
      <dgm:prSet presAssocID="{6D9B3AD3-0338-4616-953D-89E17398430D}" presName="node" presStyleLbl="node1" presStyleIdx="4" presStyleCnt="7" custScaleX="13208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721A436-8A44-9345-A7FC-DF255D918FA3}" type="pres">
      <dgm:prSet presAssocID="{9643C0A3-B379-4E5E-820C-F76B5C1C94E7}" presName="sibTransSpacerBeforeConnector" presStyleCnt="0"/>
      <dgm:spPr/>
    </dgm:pt>
    <dgm:pt modelId="{F8E6BB20-1E27-F64B-A8CD-BC02F97CD1AC}" type="pres">
      <dgm:prSet presAssocID="{9643C0A3-B379-4E5E-820C-F76B5C1C94E7}" presName="sibTrans" presStyleLbl="node1" presStyleIdx="5" presStyleCnt="7"/>
      <dgm:spPr/>
      <dgm:t>
        <a:bodyPr/>
        <a:lstStyle/>
        <a:p>
          <a:endParaRPr lang="en-CA"/>
        </a:p>
      </dgm:t>
    </dgm:pt>
    <dgm:pt modelId="{76903716-9FB3-C541-A510-2F5A3E6DB9D9}" type="pres">
      <dgm:prSet presAssocID="{9643C0A3-B379-4E5E-820C-F76B5C1C94E7}" presName="sibTransSpacerAfterConnector" presStyleCnt="0"/>
      <dgm:spPr/>
    </dgm:pt>
    <dgm:pt modelId="{DCA08450-FF40-F34A-B1B2-BE493C3711C9}" type="pres">
      <dgm:prSet presAssocID="{EA4CBE3E-A81C-4313-A765-6BD3F836731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5DB3C6E7-B633-9649-B924-31A145C07165}" type="presOf" srcId="{0ECE2B31-0BA9-4AE0-B51E-CD460EB08CAC}" destId="{CCA90A06-EACC-8D44-BF29-63C0D5820E4A}" srcOrd="0" destOrd="0" presId="urn:microsoft.com/office/officeart/2016/7/layout/BasicProcessNew"/>
    <dgm:cxn modelId="{B82CCF9E-1666-1241-A08B-C0E6679D6F9E}" type="presOf" srcId="{03013AF4-DC42-40C7-AFE2-3FE1B3361F90}" destId="{AFF8570B-94BA-BC45-8F3B-0C1CFB1E3E4D}" srcOrd="0" destOrd="0" presId="urn:microsoft.com/office/officeart/2016/7/layout/BasicProcessNew"/>
    <dgm:cxn modelId="{F1F9C074-20AA-DB4C-9444-AB4CA601F8D3}" type="presOf" srcId="{6D9B3AD3-0338-4616-953D-89E17398430D}" destId="{DE3CC801-402A-A54E-A150-8CB395517F6A}" srcOrd="0" destOrd="0" presId="urn:microsoft.com/office/officeart/2016/7/layout/BasicProcessNew"/>
    <dgm:cxn modelId="{4539230F-5AE7-3A45-AB88-40F9F36ACA97}" type="presOf" srcId="{FB7B4853-31ED-4D55-BB94-832165D3AFC2}" destId="{17514838-30D0-9C43-AE00-7D62365AB012}" srcOrd="0" destOrd="0" presId="urn:microsoft.com/office/officeart/2016/7/layout/BasicProcessNew"/>
    <dgm:cxn modelId="{5426C8F8-44CF-42A0-8CD6-97EDAAE1EE84}" srcId="{FB7B4853-31ED-4D55-BB94-832165D3AFC2}" destId="{EA4CBE3E-A81C-4313-A765-6BD3F8367313}" srcOrd="3" destOrd="0" parTransId="{29B42703-3A80-4B02-B686-B4B4BBA2E776}" sibTransId="{93DE91F4-D55E-4DDB-BB18-A9FEBE6AC142}"/>
    <dgm:cxn modelId="{E51D7851-55EB-AE47-A1CE-DF4721CCC779}" type="presOf" srcId="{E257B6F3-0391-4E1C-BEDF-CB4592C01D3B}" destId="{CA07FB1A-1F4F-C340-95FF-36E25CBC7D98}" srcOrd="0" destOrd="0" presId="urn:microsoft.com/office/officeart/2016/7/layout/BasicProcessNew"/>
    <dgm:cxn modelId="{C42F6E16-8711-B14F-9C72-F7F15E83E3C7}" type="presOf" srcId="{EA4CBE3E-A81C-4313-A765-6BD3F8367313}" destId="{DCA08450-FF40-F34A-B1B2-BE493C3711C9}" srcOrd="0" destOrd="0" presId="urn:microsoft.com/office/officeart/2016/7/layout/BasicProcessNew"/>
    <dgm:cxn modelId="{C3ED4261-AD3A-4BA3-A6CB-973F658DA760}" srcId="{FB7B4853-31ED-4D55-BB94-832165D3AFC2}" destId="{E257B6F3-0391-4E1C-BEDF-CB4592C01D3B}" srcOrd="1" destOrd="0" parTransId="{CFE96E8F-37B8-4DE9-866B-78A00F1BAD5D}" sibTransId="{A2F40DBA-5C94-4484-B5E8-07CC7EEEAEB0}"/>
    <dgm:cxn modelId="{876EBBB0-0649-4B08-AE7B-7B8FE036C93A}" srcId="{FB7B4853-31ED-4D55-BB94-832165D3AFC2}" destId="{6D9B3AD3-0338-4616-953D-89E17398430D}" srcOrd="2" destOrd="0" parTransId="{495380B5-3A47-4A6F-BFF7-7990255C407B}" sibTransId="{9643C0A3-B379-4E5E-820C-F76B5C1C94E7}"/>
    <dgm:cxn modelId="{C58896A4-99A4-7C4E-9ADA-03E516D5642D}" type="presOf" srcId="{A2F40DBA-5C94-4484-B5E8-07CC7EEEAEB0}" destId="{A43D24C0-C9C0-134E-9415-76DD51CB70F7}" srcOrd="0" destOrd="0" presId="urn:microsoft.com/office/officeart/2016/7/layout/BasicProcessNew"/>
    <dgm:cxn modelId="{44FC0351-4273-46ED-B89E-99E67E7D01AC}" srcId="{FB7B4853-31ED-4D55-BB94-832165D3AFC2}" destId="{0ECE2B31-0BA9-4AE0-B51E-CD460EB08CAC}" srcOrd="0" destOrd="0" parTransId="{5B45C14A-8B9D-4D93-B72B-EECA56C57B05}" sibTransId="{03013AF4-DC42-40C7-AFE2-3FE1B3361F90}"/>
    <dgm:cxn modelId="{F05F8F3C-8C1E-6447-AD46-F512027D6D4E}" type="presOf" srcId="{9643C0A3-B379-4E5E-820C-F76B5C1C94E7}" destId="{F8E6BB20-1E27-F64B-A8CD-BC02F97CD1AC}" srcOrd="0" destOrd="0" presId="urn:microsoft.com/office/officeart/2016/7/layout/BasicProcessNew"/>
    <dgm:cxn modelId="{EFF1A23B-2083-2B48-BD68-F0B80FD41CBF}" type="presParOf" srcId="{17514838-30D0-9C43-AE00-7D62365AB012}" destId="{CCA90A06-EACC-8D44-BF29-63C0D5820E4A}" srcOrd="0" destOrd="0" presId="urn:microsoft.com/office/officeart/2016/7/layout/BasicProcessNew"/>
    <dgm:cxn modelId="{F2B83295-B25D-FB4A-8411-E4741E6307B4}" type="presParOf" srcId="{17514838-30D0-9C43-AE00-7D62365AB012}" destId="{D5103923-F35F-ED4E-B94B-9B3E4161492F}" srcOrd="1" destOrd="0" presId="urn:microsoft.com/office/officeart/2016/7/layout/BasicProcessNew"/>
    <dgm:cxn modelId="{1298E344-0EFD-F546-8955-F33DE393249F}" type="presParOf" srcId="{17514838-30D0-9C43-AE00-7D62365AB012}" destId="{AFF8570B-94BA-BC45-8F3B-0C1CFB1E3E4D}" srcOrd="2" destOrd="0" presId="urn:microsoft.com/office/officeart/2016/7/layout/BasicProcessNew"/>
    <dgm:cxn modelId="{4894AD53-AB75-3D4F-8463-8B82AEC55EFB}" type="presParOf" srcId="{17514838-30D0-9C43-AE00-7D62365AB012}" destId="{3F3772AA-66BD-CD41-9B8E-356B31353AFB}" srcOrd="3" destOrd="0" presId="urn:microsoft.com/office/officeart/2016/7/layout/BasicProcessNew"/>
    <dgm:cxn modelId="{5788B957-B476-F14C-A1D3-A52AB92FC2CC}" type="presParOf" srcId="{17514838-30D0-9C43-AE00-7D62365AB012}" destId="{CA07FB1A-1F4F-C340-95FF-36E25CBC7D98}" srcOrd="4" destOrd="0" presId="urn:microsoft.com/office/officeart/2016/7/layout/BasicProcessNew"/>
    <dgm:cxn modelId="{0F1E671D-1927-2C47-82F4-3F09E9A3FAF6}" type="presParOf" srcId="{17514838-30D0-9C43-AE00-7D62365AB012}" destId="{9883C40A-7676-094F-B15B-1ABB7E1AE94E}" srcOrd="5" destOrd="0" presId="urn:microsoft.com/office/officeart/2016/7/layout/BasicProcessNew"/>
    <dgm:cxn modelId="{D46AB5FD-248B-EE45-A912-08F8BD3207F4}" type="presParOf" srcId="{17514838-30D0-9C43-AE00-7D62365AB012}" destId="{A43D24C0-C9C0-134E-9415-76DD51CB70F7}" srcOrd="6" destOrd="0" presId="urn:microsoft.com/office/officeart/2016/7/layout/BasicProcessNew"/>
    <dgm:cxn modelId="{DF4282FF-EB31-4F4B-9F63-024DD64A26D6}" type="presParOf" srcId="{17514838-30D0-9C43-AE00-7D62365AB012}" destId="{20DF078D-6B94-CF4C-988B-34AEC4035B58}" srcOrd="7" destOrd="0" presId="urn:microsoft.com/office/officeart/2016/7/layout/BasicProcessNew"/>
    <dgm:cxn modelId="{E3E352FB-AFF0-4D4D-B64E-DD6913D324D4}" type="presParOf" srcId="{17514838-30D0-9C43-AE00-7D62365AB012}" destId="{DE3CC801-402A-A54E-A150-8CB395517F6A}" srcOrd="8" destOrd="0" presId="urn:microsoft.com/office/officeart/2016/7/layout/BasicProcessNew"/>
    <dgm:cxn modelId="{76944EC0-4A90-0C45-9A21-AA6F7114A9C5}" type="presParOf" srcId="{17514838-30D0-9C43-AE00-7D62365AB012}" destId="{6721A436-8A44-9345-A7FC-DF255D918FA3}" srcOrd="9" destOrd="0" presId="urn:microsoft.com/office/officeart/2016/7/layout/BasicProcessNew"/>
    <dgm:cxn modelId="{F430233E-FB02-B54E-B387-8DEE472B7550}" type="presParOf" srcId="{17514838-30D0-9C43-AE00-7D62365AB012}" destId="{F8E6BB20-1E27-F64B-A8CD-BC02F97CD1AC}" srcOrd="10" destOrd="0" presId="urn:microsoft.com/office/officeart/2016/7/layout/BasicProcessNew"/>
    <dgm:cxn modelId="{CFBD7FF7-D81C-5344-99F6-7203FA06E0DA}" type="presParOf" srcId="{17514838-30D0-9C43-AE00-7D62365AB012}" destId="{76903716-9FB3-C541-A510-2F5A3E6DB9D9}" srcOrd="11" destOrd="0" presId="urn:microsoft.com/office/officeart/2016/7/layout/BasicProcessNew"/>
    <dgm:cxn modelId="{B94A27B3-2BBD-3B46-BA30-E09ED536EFA5}" type="presParOf" srcId="{17514838-30D0-9C43-AE00-7D62365AB012}" destId="{DCA08450-FF40-F34A-B1B2-BE493C3711C9}" srcOrd="12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D137BFA-2D1D-4DAC-9FE8-2DAADF42328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5BA13B8-25D6-4BA9-B656-2F999352E17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 err="1" smtClean="0"/>
            <a:t>Éviter</a:t>
          </a:r>
          <a:r>
            <a:rPr lang="en-US" sz="1400" dirty="0" smtClean="0"/>
            <a:t> d’être trop critique </a:t>
          </a:r>
          <a:r>
            <a:rPr lang="en-US" sz="1400" dirty="0" err="1" smtClean="0"/>
            <a:t>envers</a:t>
          </a:r>
          <a:r>
            <a:rPr lang="en-US" sz="1400" dirty="0" smtClean="0"/>
            <a:t> </a:t>
          </a:r>
          <a:r>
            <a:rPr lang="en-US" sz="1400" dirty="0" err="1" smtClean="0"/>
            <a:t>soi</a:t>
          </a:r>
          <a:r>
            <a:rPr lang="en-US" sz="1400" dirty="0" smtClean="0"/>
            <a:t> </a:t>
          </a:r>
          <a:r>
            <a:rPr lang="en-US" sz="1400" dirty="0" err="1" smtClean="0"/>
            <a:t>même</a:t>
          </a:r>
          <a:r>
            <a:rPr lang="en-US" sz="1400" dirty="0" smtClean="0"/>
            <a:t>. Si </a:t>
          </a:r>
          <a:r>
            <a:rPr lang="en-US" sz="1400" dirty="0"/>
            <a:t>on </a:t>
          </a:r>
          <a:r>
            <a:rPr lang="en-US" sz="1400" dirty="0" err="1" smtClean="0"/>
            <a:t>n’était</a:t>
          </a:r>
          <a:r>
            <a:rPr lang="en-US" sz="1400" dirty="0" smtClean="0"/>
            <a:t> pas </a:t>
          </a:r>
          <a:r>
            <a:rPr lang="en-US" sz="1400" dirty="0" err="1"/>
            <a:t>là</a:t>
          </a:r>
          <a:r>
            <a:rPr lang="en-US" sz="1400" dirty="0"/>
            <a:t> </a:t>
          </a:r>
          <a:r>
            <a:rPr lang="en-US" sz="1400" dirty="0" err="1"/>
            <a:t>personne</a:t>
          </a:r>
          <a:r>
            <a:rPr lang="en-US" sz="1400" dirty="0"/>
            <a:t> </a:t>
          </a:r>
          <a:r>
            <a:rPr lang="en-US" sz="1400" dirty="0" err="1"/>
            <a:t>n’y</a:t>
          </a:r>
          <a:r>
            <a:rPr lang="en-US" sz="1400" dirty="0"/>
            <a:t> sera…</a:t>
          </a:r>
          <a:r>
            <a:rPr lang="fr-CA" sz="1400" dirty="0"/>
            <a:t>donc on fait de notre mieux</a:t>
          </a:r>
          <a:endParaRPr lang="en-US" sz="1400" dirty="0"/>
        </a:p>
      </dgm:t>
    </dgm:pt>
    <dgm:pt modelId="{404E3071-FADB-47F4-BAFF-09758ECCD7B6}" type="sibTrans" cxnId="{6BC2D83A-70F2-4B54-AB53-EE67CD886175}">
      <dgm:prSet/>
      <dgm:spPr/>
      <dgm:t>
        <a:bodyPr/>
        <a:lstStyle/>
        <a:p>
          <a:endParaRPr lang="en-US"/>
        </a:p>
      </dgm:t>
    </dgm:pt>
    <dgm:pt modelId="{E81CE2A0-1DB9-4466-AE28-63DFB73C431F}" type="parTrans" cxnId="{6BC2D83A-70F2-4B54-AB53-EE67CD886175}">
      <dgm:prSet/>
      <dgm:spPr/>
      <dgm:t>
        <a:bodyPr/>
        <a:lstStyle/>
        <a:p>
          <a:endParaRPr lang="en-US"/>
        </a:p>
      </dgm:t>
    </dgm:pt>
    <dgm:pt modelId="{994A8E30-436E-48D6-BE60-DD7068CB742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 err="1"/>
            <a:t>Envisager</a:t>
          </a:r>
          <a:r>
            <a:rPr lang="en-US" sz="1400" dirty="0"/>
            <a:t> des </a:t>
          </a:r>
          <a:r>
            <a:rPr lang="en-US" sz="1400" dirty="0" err="1"/>
            <a:t>enregistrements</a:t>
          </a:r>
          <a:r>
            <a:rPr lang="en-US" sz="1400" dirty="0"/>
            <a:t> de </a:t>
          </a:r>
          <a:r>
            <a:rPr lang="en-US" sz="1400" dirty="0" err="1"/>
            <a:t>pratiques</a:t>
          </a:r>
          <a:r>
            <a:rPr lang="en-US" sz="1400" dirty="0"/>
            <a:t> </a:t>
          </a:r>
          <a:r>
            <a:rPr lang="en-US" sz="1400" dirty="0" smtClean="0"/>
            <a:t>audio </a:t>
          </a:r>
          <a:r>
            <a:rPr lang="en-US" sz="1400" dirty="0" err="1" smtClean="0"/>
            <a:t>si</a:t>
          </a:r>
          <a:r>
            <a:rPr lang="en-US" sz="1400" dirty="0" smtClean="0"/>
            <a:t> on </a:t>
          </a:r>
          <a:r>
            <a:rPr lang="en-US" sz="1400" dirty="0" err="1" smtClean="0"/>
            <a:t>veut</a:t>
          </a:r>
          <a:r>
            <a:rPr lang="en-US" sz="1400" dirty="0" smtClean="0"/>
            <a:t> </a:t>
          </a:r>
          <a:r>
            <a:rPr lang="en-US" sz="1400" dirty="0" err="1" smtClean="0"/>
            <a:t>ménager</a:t>
          </a:r>
          <a:r>
            <a:rPr lang="en-US" sz="1400" dirty="0" smtClean="0"/>
            <a:t> son </a:t>
          </a:r>
          <a:r>
            <a:rPr lang="en-US" sz="1400" dirty="0" err="1" smtClean="0"/>
            <a:t>énergie</a:t>
          </a:r>
          <a:r>
            <a:rPr lang="en-US" sz="1400" dirty="0" smtClean="0"/>
            <a:t> (pour </a:t>
          </a:r>
          <a:r>
            <a:rPr lang="en-US" sz="1400" dirty="0" err="1" smtClean="0"/>
            <a:t>certaines</a:t>
          </a:r>
          <a:r>
            <a:rPr lang="en-US" sz="1400" dirty="0" smtClean="0"/>
            <a:t> </a:t>
          </a:r>
          <a:r>
            <a:rPr lang="en-US" sz="1400" dirty="0" err="1" smtClean="0"/>
            <a:t>pratiques</a:t>
          </a:r>
          <a:r>
            <a:rPr lang="en-US" sz="1400" dirty="0" smtClean="0"/>
            <a:t>)</a:t>
          </a:r>
          <a:endParaRPr lang="en-US" sz="1400" dirty="0"/>
        </a:p>
      </dgm:t>
    </dgm:pt>
    <dgm:pt modelId="{5AE62071-E5F4-465B-8194-1F60AC86CA92}" type="sibTrans" cxnId="{449908EF-4150-46A7-B897-D6C66DA3476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F06125A-34FA-4727-9236-EBD906169EA8}" type="parTrans" cxnId="{449908EF-4150-46A7-B897-D6C66DA34769}">
      <dgm:prSet/>
      <dgm:spPr/>
      <dgm:t>
        <a:bodyPr/>
        <a:lstStyle/>
        <a:p>
          <a:endParaRPr lang="en-US"/>
        </a:p>
      </dgm:t>
    </dgm:pt>
    <dgm:pt modelId="{575030A8-DC84-4D9E-995E-CE9557284C1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 smtClean="0"/>
            <a:t>Boire</a:t>
          </a:r>
          <a:r>
            <a:rPr lang="en-US" dirty="0" smtClean="0"/>
            <a:t> beaucoup </a:t>
          </a:r>
          <a:r>
            <a:rPr lang="en-US" dirty="0" err="1" smtClean="0"/>
            <a:t>d’eau</a:t>
          </a:r>
          <a:endParaRPr lang="en-US" dirty="0"/>
        </a:p>
      </dgm:t>
    </dgm:pt>
    <dgm:pt modelId="{90CD821C-05B5-456E-8B1B-31FADD2D7F8F}" type="sibTrans" cxnId="{599706C3-29F6-4A91-B75C-F41A3966BAA9}">
      <dgm:prSet/>
      <dgm:spPr/>
      <dgm:t>
        <a:bodyPr/>
        <a:lstStyle/>
        <a:p>
          <a:endParaRPr lang="en-CA"/>
        </a:p>
      </dgm:t>
    </dgm:pt>
    <dgm:pt modelId="{A4C08F87-3E42-442F-870A-C9B07EC1A135}" type="parTrans" cxnId="{599706C3-29F6-4A91-B75C-F41A3966BAA9}">
      <dgm:prSet/>
      <dgm:spPr/>
      <dgm:t>
        <a:bodyPr/>
        <a:lstStyle/>
        <a:p>
          <a:endParaRPr lang="en-CA"/>
        </a:p>
      </dgm:t>
    </dgm:pt>
    <dgm:pt modelId="{86A18811-5CAA-4617-BE0E-43A9EE1AE3A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S’occuper</a:t>
          </a:r>
          <a:r>
            <a:rPr lang="en-US" dirty="0"/>
            <a:t> de </a:t>
          </a:r>
          <a:r>
            <a:rPr lang="en-US" dirty="0" err="1"/>
            <a:t>soi</a:t>
          </a:r>
          <a:endParaRPr lang="en-US" dirty="0"/>
        </a:p>
      </dgm:t>
    </dgm:pt>
    <dgm:pt modelId="{D303AB5B-3047-416F-B824-83F947D7422E}" type="sibTrans" cxnId="{4E77783D-3DCE-4B08-9196-AFAE3390F44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8C3E289-0DFD-4584-BC24-75B5D929DCC7}" type="parTrans" cxnId="{4E77783D-3DCE-4B08-9196-AFAE3390F447}">
      <dgm:prSet/>
      <dgm:spPr/>
      <dgm:t>
        <a:bodyPr/>
        <a:lstStyle/>
        <a:p>
          <a:endParaRPr lang="en-US"/>
        </a:p>
      </dgm:t>
    </dgm:pt>
    <dgm:pt modelId="{45FC669A-98DF-4BA6-B022-4F768595BE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C’est</a:t>
          </a:r>
          <a:r>
            <a:rPr lang="en-US" dirty="0"/>
            <a:t> </a:t>
          </a:r>
          <a:r>
            <a:rPr lang="en-US" dirty="0" err="1"/>
            <a:t>fatigant</a:t>
          </a:r>
          <a:endParaRPr lang="en-US" dirty="0"/>
        </a:p>
      </dgm:t>
    </dgm:pt>
    <dgm:pt modelId="{B31FCEFC-C28C-4BE4-B9E7-70D92B5AF351}" type="sibTrans" cxnId="{AFEE8DEF-7F3A-4873-BB75-B04CF271F47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2D9E297-6F26-467A-A282-DE1EC08FA571}" type="parTrans" cxnId="{AFEE8DEF-7F3A-4873-BB75-B04CF271F471}">
      <dgm:prSet/>
      <dgm:spPr/>
      <dgm:t>
        <a:bodyPr/>
        <a:lstStyle/>
        <a:p>
          <a:endParaRPr lang="en-US"/>
        </a:p>
      </dgm:t>
    </dgm:pt>
    <dgm:pt modelId="{916ED426-2E8C-49E4-B251-7F624E2732ED}" type="pres">
      <dgm:prSet presAssocID="{4D137BFA-2D1D-4DAC-9FE8-2DAADF42328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86781700-BD42-4D0F-9EB0-12076643C636}" type="pres">
      <dgm:prSet presAssocID="{4D137BFA-2D1D-4DAC-9FE8-2DAADF423289}" presName="container" presStyleCnt="0">
        <dgm:presLayoutVars>
          <dgm:dir/>
          <dgm:resizeHandles val="exact"/>
        </dgm:presLayoutVars>
      </dgm:prSet>
      <dgm:spPr/>
    </dgm:pt>
    <dgm:pt modelId="{6BA36155-D5AF-41FF-849E-658B74993D3E}" type="pres">
      <dgm:prSet presAssocID="{45FC669A-98DF-4BA6-B022-4F768595BE55}" presName="compNode" presStyleCnt="0"/>
      <dgm:spPr/>
    </dgm:pt>
    <dgm:pt modelId="{4045E392-730E-496A-9F2B-D21C8598FABB}" type="pres">
      <dgm:prSet presAssocID="{45FC669A-98DF-4BA6-B022-4F768595BE55}" presName="iconBgRect" presStyleLbl="bgShp" presStyleIdx="0" presStyleCnt="5"/>
      <dgm:spPr/>
    </dgm:pt>
    <dgm:pt modelId="{979CBEDB-E893-402A-B8F2-D503D2F68330}" type="pres">
      <dgm:prSet presAssocID="{45FC669A-98DF-4BA6-B022-4F768595BE5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CA"/>
        </a:p>
      </dgm:t>
      <dgm:extLst>
        <a:ext uri="{E40237B7-FDA0-4F09-8148-C483321AD2D9}">
          <dgm14:cNvPr xmlns:dgm14="http://schemas.microsoft.com/office/drawing/2010/diagram" id="0" name="" descr="Glue"/>
        </a:ext>
      </dgm:extLst>
    </dgm:pt>
    <dgm:pt modelId="{3F9FC74C-8093-4600-BE0A-F6991081470E}" type="pres">
      <dgm:prSet presAssocID="{45FC669A-98DF-4BA6-B022-4F768595BE55}" presName="spaceRect" presStyleCnt="0"/>
      <dgm:spPr/>
    </dgm:pt>
    <dgm:pt modelId="{5F4F1316-2B13-4B6A-AD76-B689073BF246}" type="pres">
      <dgm:prSet presAssocID="{45FC669A-98DF-4BA6-B022-4F768595BE55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CA"/>
        </a:p>
      </dgm:t>
    </dgm:pt>
    <dgm:pt modelId="{1495BC60-A4B4-4585-A579-39BFD0471967}" type="pres">
      <dgm:prSet presAssocID="{B31FCEFC-C28C-4BE4-B9E7-70D92B5AF351}" presName="sibTrans" presStyleLbl="sibTrans2D1" presStyleIdx="0" presStyleCnt="0"/>
      <dgm:spPr/>
      <dgm:t>
        <a:bodyPr/>
        <a:lstStyle/>
        <a:p>
          <a:endParaRPr lang="en-CA"/>
        </a:p>
      </dgm:t>
    </dgm:pt>
    <dgm:pt modelId="{2B889DFF-13A4-435C-A9BC-711C2340CA24}" type="pres">
      <dgm:prSet presAssocID="{86A18811-5CAA-4617-BE0E-43A9EE1AE3A1}" presName="compNode" presStyleCnt="0"/>
      <dgm:spPr/>
    </dgm:pt>
    <dgm:pt modelId="{3F7BF607-B7D5-40C9-9E99-326DE8A6F361}" type="pres">
      <dgm:prSet presAssocID="{86A18811-5CAA-4617-BE0E-43A9EE1AE3A1}" presName="iconBgRect" presStyleLbl="bgShp" presStyleIdx="1" presStyleCnt="5"/>
      <dgm:spPr/>
    </dgm:pt>
    <dgm:pt modelId="{7FACD72D-6E92-421F-8065-6183451886F2}" type="pres">
      <dgm:prSet presAssocID="{86A18811-5CAA-4617-BE0E-43A9EE1AE3A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CA"/>
        </a:p>
      </dgm:t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2875E5C3-0503-4810-8462-7AC8C13B9E7D}" type="pres">
      <dgm:prSet presAssocID="{86A18811-5CAA-4617-BE0E-43A9EE1AE3A1}" presName="spaceRect" presStyleCnt="0"/>
      <dgm:spPr/>
    </dgm:pt>
    <dgm:pt modelId="{D409DEFD-0ACE-4D5D-84D4-CAE5E8ADB218}" type="pres">
      <dgm:prSet presAssocID="{86A18811-5CAA-4617-BE0E-43A9EE1AE3A1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CA"/>
        </a:p>
      </dgm:t>
    </dgm:pt>
    <dgm:pt modelId="{8BE2D42A-244E-4F4F-A9D1-397D9F4F943E}" type="pres">
      <dgm:prSet presAssocID="{D303AB5B-3047-416F-B824-83F947D7422E}" presName="sibTrans" presStyleLbl="sibTrans2D1" presStyleIdx="0" presStyleCnt="0"/>
      <dgm:spPr/>
      <dgm:t>
        <a:bodyPr/>
        <a:lstStyle/>
        <a:p>
          <a:endParaRPr lang="en-CA"/>
        </a:p>
      </dgm:t>
    </dgm:pt>
    <dgm:pt modelId="{8E60247D-4D73-4E4E-801D-5FBB13B11633}" type="pres">
      <dgm:prSet presAssocID="{575030A8-DC84-4D9E-995E-CE9557284C11}" presName="compNode" presStyleCnt="0"/>
      <dgm:spPr/>
    </dgm:pt>
    <dgm:pt modelId="{B9E1720B-FE3E-4EBC-A351-5324AC8E531D}" type="pres">
      <dgm:prSet presAssocID="{575030A8-DC84-4D9E-995E-CE9557284C11}" presName="iconBgRect" presStyleLbl="bgShp" presStyleIdx="2" presStyleCnt="5"/>
      <dgm:spPr/>
    </dgm:pt>
    <dgm:pt modelId="{51C3E80D-2795-4D84-9C1C-2895E3F9E575}" type="pres">
      <dgm:prSet presAssocID="{575030A8-DC84-4D9E-995E-CE9557284C1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CA"/>
        </a:p>
      </dgm:t>
    </dgm:pt>
    <dgm:pt modelId="{7B707223-0C68-4102-9E6D-F79EA898BA6C}" type="pres">
      <dgm:prSet presAssocID="{575030A8-DC84-4D9E-995E-CE9557284C11}" presName="spaceRect" presStyleCnt="0"/>
      <dgm:spPr/>
    </dgm:pt>
    <dgm:pt modelId="{58E5A767-8293-4961-8C48-A431A04D2F8C}" type="pres">
      <dgm:prSet presAssocID="{575030A8-DC84-4D9E-995E-CE9557284C11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CA"/>
        </a:p>
      </dgm:t>
    </dgm:pt>
    <dgm:pt modelId="{759C6F9E-F8E8-4C08-8B1E-D971047ADDDB}" type="pres">
      <dgm:prSet presAssocID="{90CD821C-05B5-456E-8B1B-31FADD2D7F8F}" presName="sibTrans" presStyleLbl="sibTrans2D1" presStyleIdx="0" presStyleCnt="0"/>
      <dgm:spPr/>
    </dgm:pt>
    <dgm:pt modelId="{9FC7CDE5-F3DC-4A4F-AEF4-2A6E5A1F25FF}" type="pres">
      <dgm:prSet presAssocID="{994A8E30-436E-48D6-BE60-DD7068CB7427}" presName="compNode" presStyleCnt="0"/>
      <dgm:spPr/>
    </dgm:pt>
    <dgm:pt modelId="{CE470CCA-A9F6-4976-A2A6-E1C885FFEB6B}" type="pres">
      <dgm:prSet presAssocID="{994A8E30-436E-48D6-BE60-DD7068CB7427}" presName="iconBgRect" presStyleLbl="bgShp" presStyleIdx="3" presStyleCnt="5"/>
      <dgm:spPr/>
    </dgm:pt>
    <dgm:pt modelId="{99E738A2-3116-4BC6-9A0D-33A196326CB3}" type="pres">
      <dgm:prSet presAssocID="{994A8E30-436E-48D6-BE60-DD7068CB7427}" presName="iconRect" presStyleLbl="node1" presStyleIdx="3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CA"/>
        </a:p>
      </dgm:t>
      <dgm:extLst>
        <a:ext uri="{E40237B7-FDA0-4F09-8148-C483321AD2D9}">
          <dgm14:cNvPr xmlns:dgm14="http://schemas.microsoft.com/office/drawing/2010/diagram" id="0" name="" descr="Mute Ringer"/>
        </a:ext>
      </dgm:extLst>
    </dgm:pt>
    <dgm:pt modelId="{F1C1221A-E6F7-42E9-9207-2A344CF683B6}" type="pres">
      <dgm:prSet presAssocID="{994A8E30-436E-48D6-BE60-DD7068CB7427}" presName="spaceRect" presStyleCnt="0"/>
      <dgm:spPr/>
    </dgm:pt>
    <dgm:pt modelId="{3D9DB030-32F6-4CFC-BFC0-BD3C6BF97877}" type="pres">
      <dgm:prSet presAssocID="{994A8E30-436E-48D6-BE60-DD7068CB7427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CA"/>
        </a:p>
      </dgm:t>
    </dgm:pt>
    <dgm:pt modelId="{E734073D-5D10-4476-A66F-A0D071DF3D6C}" type="pres">
      <dgm:prSet presAssocID="{5AE62071-E5F4-465B-8194-1F60AC86CA92}" presName="sibTrans" presStyleLbl="sibTrans2D1" presStyleIdx="0" presStyleCnt="0"/>
      <dgm:spPr/>
      <dgm:t>
        <a:bodyPr/>
        <a:lstStyle/>
        <a:p>
          <a:endParaRPr lang="en-CA"/>
        </a:p>
      </dgm:t>
    </dgm:pt>
    <dgm:pt modelId="{5C7D3803-3E12-4B28-8051-21F6C1A560EB}" type="pres">
      <dgm:prSet presAssocID="{C5BA13B8-25D6-4BA9-B656-2F999352E179}" presName="compNode" presStyleCnt="0"/>
      <dgm:spPr/>
    </dgm:pt>
    <dgm:pt modelId="{8B6186BF-2FD8-4EAC-A187-E16634132271}" type="pres">
      <dgm:prSet presAssocID="{C5BA13B8-25D6-4BA9-B656-2F999352E179}" presName="iconBgRect" presStyleLbl="bgShp" presStyleIdx="4" presStyleCnt="5"/>
      <dgm:spPr/>
    </dgm:pt>
    <dgm:pt modelId="{7D8552D4-A8DB-4206-BDE4-05AC2E10307B}" type="pres">
      <dgm:prSet presAssocID="{C5BA13B8-25D6-4BA9-B656-2F999352E179}" presName="iconRect" presStyleLbl="node1" presStyleIdx="4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CA"/>
        </a:p>
      </dgm:t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CD3F5710-4CFB-486A-83DC-8B8B2F2AB0AD}" type="pres">
      <dgm:prSet presAssocID="{C5BA13B8-25D6-4BA9-B656-2F999352E179}" presName="spaceRect" presStyleCnt="0"/>
      <dgm:spPr/>
    </dgm:pt>
    <dgm:pt modelId="{607A9C30-A311-4E98-A402-69D2932BE628}" type="pres">
      <dgm:prSet presAssocID="{C5BA13B8-25D6-4BA9-B656-2F999352E179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6AABB170-A20F-324B-88CE-C59380D40D82}" type="presOf" srcId="{994A8E30-436E-48D6-BE60-DD7068CB7427}" destId="{3D9DB030-32F6-4CFC-BFC0-BD3C6BF97877}" srcOrd="0" destOrd="0" presId="urn:microsoft.com/office/officeart/2018/2/layout/IconCircleList"/>
    <dgm:cxn modelId="{86094C5D-EC30-2A44-A365-5703D8A04354}" type="presOf" srcId="{4D137BFA-2D1D-4DAC-9FE8-2DAADF423289}" destId="{916ED426-2E8C-49E4-B251-7F624E2732ED}" srcOrd="0" destOrd="0" presId="urn:microsoft.com/office/officeart/2018/2/layout/IconCircleList"/>
    <dgm:cxn modelId="{8B030E45-192E-5244-BA46-1B7887BDF86F}" type="presOf" srcId="{B31FCEFC-C28C-4BE4-B9E7-70D92B5AF351}" destId="{1495BC60-A4B4-4585-A579-39BFD0471967}" srcOrd="0" destOrd="0" presId="urn:microsoft.com/office/officeart/2018/2/layout/IconCircleList"/>
    <dgm:cxn modelId="{449908EF-4150-46A7-B897-D6C66DA34769}" srcId="{4D137BFA-2D1D-4DAC-9FE8-2DAADF423289}" destId="{994A8E30-436E-48D6-BE60-DD7068CB7427}" srcOrd="3" destOrd="0" parTransId="{4F06125A-34FA-4727-9236-EBD906169EA8}" sibTransId="{5AE62071-E5F4-465B-8194-1F60AC86CA92}"/>
    <dgm:cxn modelId="{6BC2D83A-70F2-4B54-AB53-EE67CD886175}" srcId="{4D137BFA-2D1D-4DAC-9FE8-2DAADF423289}" destId="{C5BA13B8-25D6-4BA9-B656-2F999352E179}" srcOrd="4" destOrd="0" parTransId="{E81CE2A0-1DB9-4466-AE28-63DFB73C431F}" sibTransId="{404E3071-FADB-47F4-BAFF-09758ECCD7B6}"/>
    <dgm:cxn modelId="{C7761D19-D687-3440-A5BE-98AF2718027E}" type="presOf" srcId="{D303AB5B-3047-416F-B824-83F947D7422E}" destId="{8BE2D42A-244E-4F4F-A9D1-397D9F4F943E}" srcOrd="0" destOrd="0" presId="urn:microsoft.com/office/officeart/2018/2/layout/IconCircleList"/>
    <dgm:cxn modelId="{AFEE8DEF-7F3A-4873-BB75-B04CF271F471}" srcId="{4D137BFA-2D1D-4DAC-9FE8-2DAADF423289}" destId="{45FC669A-98DF-4BA6-B022-4F768595BE55}" srcOrd="0" destOrd="0" parTransId="{E2D9E297-6F26-467A-A282-DE1EC08FA571}" sibTransId="{B31FCEFC-C28C-4BE4-B9E7-70D92B5AF351}"/>
    <dgm:cxn modelId="{316C0A4F-6A69-6346-BCA1-C63C5C239652}" type="presOf" srcId="{45FC669A-98DF-4BA6-B022-4F768595BE55}" destId="{5F4F1316-2B13-4B6A-AD76-B689073BF246}" srcOrd="0" destOrd="0" presId="urn:microsoft.com/office/officeart/2018/2/layout/IconCircleList"/>
    <dgm:cxn modelId="{599706C3-29F6-4A91-B75C-F41A3966BAA9}" srcId="{4D137BFA-2D1D-4DAC-9FE8-2DAADF423289}" destId="{575030A8-DC84-4D9E-995E-CE9557284C11}" srcOrd="2" destOrd="0" parTransId="{A4C08F87-3E42-442F-870A-C9B07EC1A135}" sibTransId="{90CD821C-05B5-456E-8B1B-31FADD2D7F8F}"/>
    <dgm:cxn modelId="{5005A8FE-CC01-4006-B323-ACA2C758D022}" type="presOf" srcId="{90CD821C-05B5-456E-8B1B-31FADD2D7F8F}" destId="{759C6F9E-F8E8-4C08-8B1E-D971047ADDDB}" srcOrd="0" destOrd="0" presId="urn:microsoft.com/office/officeart/2018/2/layout/IconCircleList"/>
    <dgm:cxn modelId="{921025CC-464E-514E-B49E-1CF9B5BEA6BB}" type="presOf" srcId="{86A18811-5CAA-4617-BE0E-43A9EE1AE3A1}" destId="{D409DEFD-0ACE-4D5D-84D4-CAE5E8ADB218}" srcOrd="0" destOrd="0" presId="urn:microsoft.com/office/officeart/2018/2/layout/IconCircleList"/>
    <dgm:cxn modelId="{9CBAF9BD-3DE4-A242-A2AB-68131E128528}" type="presOf" srcId="{C5BA13B8-25D6-4BA9-B656-2F999352E179}" destId="{607A9C30-A311-4E98-A402-69D2932BE628}" srcOrd="0" destOrd="0" presId="urn:microsoft.com/office/officeart/2018/2/layout/IconCircleList"/>
    <dgm:cxn modelId="{4E77783D-3DCE-4B08-9196-AFAE3390F447}" srcId="{4D137BFA-2D1D-4DAC-9FE8-2DAADF423289}" destId="{86A18811-5CAA-4617-BE0E-43A9EE1AE3A1}" srcOrd="1" destOrd="0" parTransId="{B8C3E289-0DFD-4584-BC24-75B5D929DCC7}" sibTransId="{D303AB5B-3047-416F-B824-83F947D7422E}"/>
    <dgm:cxn modelId="{E3D6771A-955D-2246-98DF-677C9770BF81}" type="presOf" srcId="{5AE62071-E5F4-465B-8194-1F60AC86CA92}" destId="{E734073D-5D10-4476-A66F-A0D071DF3D6C}" srcOrd="0" destOrd="0" presId="urn:microsoft.com/office/officeart/2018/2/layout/IconCircleList"/>
    <dgm:cxn modelId="{35C32587-4114-49AF-A20A-A4FFC02F539A}" type="presOf" srcId="{575030A8-DC84-4D9E-995E-CE9557284C11}" destId="{58E5A767-8293-4961-8C48-A431A04D2F8C}" srcOrd="0" destOrd="0" presId="urn:microsoft.com/office/officeart/2018/2/layout/IconCircleList"/>
    <dgm:cxn modelId="{7B508286-EA9E-AA45-AF87-82CAA2674266}" type="presParOf" srcId="{916ED426-2E8C-49E4-B251-7F624E2732ED}" destId="{86781700-BD42-4D0F-9EB0-12076643C636}" srcOrd="0" destOrd="0" presId="urn:microsoft.com/office/officeart/2018/2/layout/IconCircleList"/>
    <dgm:cxn modelId="{EDF15205-9162-B746-9CF8-1EEED702BFF4}" type="presParOf" srcId="{86781700-BD42-4D0F-9EB0-12076643C636}" destId="{6BA36155-D5AF-41FF-849E-658B74993D3E}" srcOrd="0" destOrd="0" presId="urn:microsoft.com/office/officeart/2018/2/layout/IconCircleList"/>
    <dgm:cxn modelId="{EF35176B-CE2D-7E48-9ECC-2FFC6B291C6D}" type="presParOf" srcId="{6BA36155-D5AF-41FF-849E-658B74993D3E}" destId="{4045E392-730E-496A-9F2B-D21C8598FABB}" srcOrd="0" destOrd="0" presId="urn:microsoft.com/office/officeart/2018/2/layout/IconCircleList"/>
    <dgm:cxn modelId="{27C8E843-CFD0-614A-A7C6-5E5220273459}" type="presParOf" srcId="{6BA36155-D5AF-41FF-849E-658B74993D3E}" destId="{979CBEDB-E893-402A-B8F2-D503D2F68330}" srcOrd="1" destOrd="0" presId="urn:microsoft.com/office/officeart/2018/2/layout/IconCircleList"/>
    <dgm:cxn modelId="{C86AE241-51F3-5741-8A1B-FAFFD75A600B}" type="presParOf" srcId="{6BA36155-D5AF-41FF-849E-658B74993D3E}" destId="{3F9FC74C-8093-4600-BE0A-F6991081470E}" srcOrd="2" destOrd="0" presId="urn:microsoft.com/office/officeart/2018/2/layout/IconCircleList"/>
    <dgm:cxn modelId="{522500F2-BD1A-3849-BE4F-5C7F8E00507F}" type="presParOf" srcId="{6BA36155-D5AF-41FF-849E-658B74993D3E}" destId="{5F4F1316-2B13-4B6A-AD76-B689073BF246}" srcOrd="3" destOrd="0" presId="urn:microsoft.com/office/officeart/2018/2/layout/IconCircleList"/>
    <dgm:cxn modelId="{9B1731F6-55BE-9A46-8B27-57430F125A3E}" type="presParOf" srcId="{86781700-BD42-4D0F-9EB0-12076643C636}" destId="{1495BC60-A4B4-4585-A579-39BFD0471967}" srcOrd="1" destOrd="0" presId="urn:microsoft.com/office/officeart/2018/2/layout/IconCircleList"/>
    <dgm:cxn modelId="{EE908357-D045-AD46-BFCA-E72982285F2B}" type="presParOf" srcId="{86781700-BD42-4D0F-9EB0-12076643C636}" destId="{2B889DFF-13A4-435C-A9BC-711C2340CA24}" srcOrd="2" destOrd="0" presId="urn:microsoft.com/office/officeart/2018/2/layout/IconCircleList"/>
    <dgm:cxn modelId="{4A718FCB-B987-9941-95B8-5CD6E0AC2AD0}" type="presParOf" srcId="{2B889DFF-13A4-435C-A9BC-711C2340CA24}" destId="{3F7BF607-B7D5-40C9-9E99-326DE8A6F361}" srcOrd="0" destOrd="0" presId="urn:microsoft.com/office/officeart/2018/2/layout/IconCircleList"/>
    <dgm:cxn modelId="{E4D54214-F7ED-2A48-BE3C-944B5AAED921}" type="presParOf" srcId="{2B889DFF-13A4-435C-A9BC-711C2340CA24}" destId="{7FACD72D-6E92-421F-8065-6183451886F2}" srcOrd="1" destOrd="0" presId="urn:microsoft.com/office/officeart/2018/2/layout/IconCircleList"/>
    <dgm:cxn modelId="{D82CAC8F-664E-D44C-B5CF-3F8BEAA7839D}" type="presParOf" srcId="{2B889DFF-13A4-435C-A9BC-711C2340CA24}" destId="{2875E5C3-0503-4810-8462-7AC8C13B9E7D}" srcOrd="2" destOrd="0" presId="urn:microsoft.com/office/officeart/2018/2/layout/IconCircleList"/>
    <dgm:cxn modelId="{967E2495-1A11-254C-A14C-AB99ED3CB176}" type="presParOf" srcId="{2B889DFF-13A4-435C-A9BC-711C2340CA24}" destId="{D409DEFD-0ACE-4D5D-84D4-CAE5E8ADB218}" srcOrd="3" destOrd="0" presId="urn:microsoft.com/office/officeart/2018/2/layout/IconCircleList"/>
    <dgm:cxn modelId="{4955E16A-31BF-6B44-9ED1-9C5C323F25D4}" type="presParOf" srcId="{86781700-BD42-4D0F-9EB0-12076643C636}" destId="{8BE2D42A-244E-4F4F-A9D1-397D9F4F943E}" srcOrd="3" destOrd="0" presId="urn:microsoft.com/office/officeart/2018/2/layout/IconCircleList"/>
    <dgm:cxn modelId="{0D7DE0A8-854D-473F-B711-A1B500FD6D49}" type="presParOf" srcId="{86781700-BD42-4D0F-9EB0-12076643C636}" destId="{8E60247D-4D73-4E4E-801D-5FBB13B11633}" srcOrd="4" destOrd="0" presId="urn:microsoft.com/office/officeart/2018/2/layout/IconCircleList"/>
    <dgm:cxn modelId="{3C7298FE-B17B-4360-84F7-6B6B921DDD03}" type="presParOf" srcId="{8E60247D-4D73-4E4E-801D-5FBB13B11633}" destId="{B9E1720B-FE3E-4EBC-A351-5324AC8E531D}" srcOrd="0" destOrd="0" presId="urn:microsoft.com/office/officeart/2018/2/layout/IconCircleList"/>
    <dgm:cxn modelId="{B6E542CC-96BA-48C9-86BC-7A4BDD2D9334}" type="presParOf" srcId="{8E60247D-4D73-4E4E-801D-5FBB13B11633}" destId="{51C3E80D-2795-4D84-9C1C-2895E3F9E575}" srcOrd="1" destOrd="0" presId="urn:microsoft.com/office/officeart/2018/2/layout/IconCircleList"/>
    <dgm:cxn modelId="{B854593D-67CB-49B9-A459-B5FA89905985}" type="presParOf" srcId="{8E60247D-4D73-4E4E-801D-5FBB13B11633}" destId="{7B707223-0C68-4102-9E6D-F79EA898BA6C}" srcOrd="2" destOrd="0" presId="urn:microsoft.com/office/officeart/2018/2/layout/IconCircleList"/>
    <dgm:cxn modelId="{D7DB0D42-809C-4C3D-9E75-556C6F752113}" type="presParOf" srcId="{8E60247D-4D73-4E4E-801D-5FBB13B11633}" destId="{58E5A767-8293-4961-8C48-A431A04D2F8C}" srcOrd="3" destOrd="0" presId="urn:microsoft.com/office/officeart/2018/2/layout/IconCircleList"/>
    <dgm:cxn modelId="{FD17B9FA-5099-46C9-89C2-1DEF2757746B}" type="presParOf" srcId="{86781700-BD42-4D0F-9EB0-12076643C636}" destId="{759C6F9E-F8E8-4C08-8B1E-D971047ADDDB}" srcOrd="5" destOrd="0" presId="urn:microsoft.com/office/officeart/2018/2/layout/IconCircleList"/>
    <dgm:cxn modelId="{C37AFA03-6B4E-594F-A8E1-788CB556AF7C}" type="presParOf" srcId="{86781700-BD42-4D0F-9EB0-12076643C636}" destId="{9FC7CDE5-F3DC-4A4F-AEF4-2A6E5A1F25FF}" srcOrd="6" destOrd="0" presId="urn:microsoft.com/office/officeart/2018/2/layout/IconCircleList"/>
    <dgm:cxn modelId="{9F3B5DFD-DB99-8742-B65D-F90353D8E519}" type="presParOf" srcId="{9FC7CDE5-F3DC-4A4F-AEF4-2A6E5A1F25FF}" destId="{CE470CCA-A9F6-4976-A2A6-E1C885FFEB6B}" srcOrd="0" destOrd="0" presId="urn:microsoft.com/office/officeart/2018/2/layout/IconCircleList"/>
    <dgm:cxn modelId="{8811EFE2-A7AB-8249-8103-A861E87C1291}" type="presParOf" srcId="{9FC7CDE5-F3DC-4A4F-AEF4-2A6E5A1F25FF}" destId="{99E738A2-3116-4BC6-9A0D-33A196326CB3}" srcOrd="1" destOrd="0" presId="urn:microsoft.com/office/officeart/2018/2/layout/IconCircleList"/>
    <dgm:cxn modelId="{8720F934-0FBA-384B-8E6E-B5E0EA631CC8}" type="presParOf" srcId="{9FC7CDE5-F3DC-4A4F-AEF4-2A6E5A1F25FF}" destId="{F1C1221A-E6F7-42E9-9207-2A344CF683B6}" srcOrd="2" destOrd="0" presId="urn:microsoft.com/office/officeart/2018/2/layout/IconCircleList"/>
    <dgm:cxn modelId="{0771D198-1C57-5446-B0A8-F45E84C2EA09}" type="presParOf" srcId="{9FC7CDE5-F3DC-4A4F-AEF4-2A6E5A1F25FF}" destId="{3D9DB030-32F6-4CFC-BFC0-BD3C6BF97877}" srcOrd="3" destOrd="0" presId="urn:microsoft.com/office/officeart/2018/2/layout/IconCircleList"/>
    <dgm:cxn modelId="{83168395-B287-754F-9D11-E7EDA671DF0A}" type="presParOf" srcId="{86781700-BD42-4D0F-9EB0-12076643C636}" destId="{E734073D-5D10-4476-A66F-A0D071DF3D6C}" srcOrd="7" destOrd="0" presId="urn:microsoft.com/office/officeart/2018/2/layout/IconCircleList"/>
    <dgm:cxn modelId="{A559C7AC-EA59-2840-96B0-37AFBC1027C7}" type="presParOf" srcId="{86781700-BD42-4D0F-9EB0-12076643C636}" destId="{5C7D3803-3E12-4B28-8051-21F6C1A560EB}" srcOrd="8" destOrd="0" presId="urn:microsoft.com/office/officeart/2018/2/layout/IconCircleList"/>
    <dgm:cxn modelId="{8F296E43-54DD-5D43-B192-261212EACC45}" type="presParOf" srcId="{5C7D3803-3E12-4B28-8051-21F6C1A560EB}" destId="{8B6186BF-2FD8-4EAC-A187-E16634132271}" srcOrd="0" destOrd="0" presId="urn:microsoft.com/office/officeart/2018/2/layout/IconCircleList"/>
    <dgm:cxn modelId="{F16D1B5B-10F2-AE40-BFD6-06310F6CA1A2}" type="presParOf" srcId="{5C7D3803-3E12-4B28-8051-21F6C1A560EB}" destId="{7D8552D4-A8DB-4206-BDE4-05AC2E10307B}" srcOrd="1" destOrd="0" presId="urn:microsoft.com/office/officeart/2018/2/layout/IconCircleList"/>
    <dgm:cxn modelId="{6FF1F298-BA76-5949-88EE-F9E9B10D7C60}" type="presParOf" srcId="{5C7D3803-3E12-4B28-8051-21F6C1A560EB}" destId="{CD3F5710-4CFB-486A-83DC-8B8B2F2AB0AD}" srcOrd="2" destOrd="0" presId="urn:microsoft.com/office/officeart/2018/2/layout/IconCircleList"/>
    <dgm:cxn modelId="{7C8AEA28-C5A0-CA4C-9E98-C653B2B50561}" type="presParOf" srcId="{5C7D3803-3E12-4B28-8051-21F6C1A560EB}" destId="{607A9C30-A311-4E98-A402-69D2932BE62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5860930-49B1-4F65-AEAC-C1F581FF934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65D34F-59AF-4828-A3FC-32AE2587A76E}">
      <dgm:prSet/>
      <dgm:spPr/>
      <dgm:t>
        <a:bodyPr/>
        <a:lstStyle/>
        <a:p>
          <a:r>
            <a:rPr lang="fr-CA" b="0" i="0" dirty="0" err="1" smtClean="0"/>
            <a:t>Eclairage</a:t>
          </a:r>
          <a:r>
            <a:rPr lang="fr-CA" b="0" i="0" dirty="0" smtClean="0"/>
            <a:t> médium (surtout le soir) et </a:t>
          </a:r>
          <a:r>
            <a:rPr lang="fr-CA" b="0" i="0" dirty="0"/>
            <a:t>attention à la </a:t>
          </a:r>
          <a:r>
            <a:rPr lang="fr-CA" b="0" i="0" dirty="0" smtClean="0"/>
            <a:t>lumière si on se met dos à la fenêtre</a:t>
          </a:r>
          <a:endParaRPr lang="en-US" dirty="0"/>
        </a:p>
      </dgm:t>
    </dgm:pt>
    <dgm:pt modelId="{1E20118D-6B62-4E72-9C45-F48E6A88E5DD}" type="parTrans" cxnId="{F748C494-96E2-4A11-8F16-7B25B0242152}">
      <dgm:prSet/>
      <dgm:spPr/>
      <dgm:t>
        <a:bodyPr/>
        <a:lstStyle/>
        <a:p>
          <a:endParaRPr lang="en-US"/>
        </a:p>
      </dgm:t>
    </dgm:pt>
    <dgm:pt modelId="{D09D7C77-74F9-499D-9995-B0E1E4E76023}" type="sibTrans" cxnId="{F748C494-96E2-4A11-8F16-7B25B0242152}">
      <dgm:prSet/>
      <dgm:spPr/>
      <dgm:t>
        <a:bodyPr/>
        <a:lstStyle/>
        <a:p>
          <a:endParaRPr lang="en-US"/>
        </a:p>
      </dgm:t>
    </dgm:pt>
    <dgm:pt modelId="{B75382C6-748E-4946-9F0D-4719D0486EFE}">
      <dgm:prSet/>
      <dgm:spPr/>
      <dgm:t>
        <a:bodyPr/>
        <a:lstStyle/>
        <a:p>
          <a:r>
            <a:rPr lang="en-US" dirty="0" smtClean="0"/>
            <a:t>Lumière </a:t>
          </a:r>
          <a:r>
            <a:rPr lang="en-US" dirty="0" err="1" smtClean="0"/>
            <a:t>indirecte</a:t>
          </a:r>
          <a:r>
            <a:rPr lang="en-US" dirty="0" smtClean="0"/>
            <a:t> </a:t>
          </a:r>
          <a:r>
            <a:rPr lang="en-US" dirty="0" err="1" smtClean="0"/>
            <a:t>en</a:t>
          </a:r>
          <a:r>
            <a:rPr lang="en-US" dirty="0" smtClean="0"/>
            <a:t> </a:t>
          </a:r>
          <a:r>
            <a:rPr lang="en-US" dirty="0" err="1" smtClean="0"/>
            <a:t>arrière</a:t>
          </a:r>
          <a:r>
            <a:rPr lang="en-US" dirty="0" smtClean="0"/>
            <a:t> de </a:t>
          </a:r>
          <a:r>
            <a:rPr lang="en-US" dirty="0" err="1" smtClean="0"/>
            <a:t>l’ordinateur</a:t>
          </a:r>
          <a:endParaRPr lang="en-US" dirty="0"/>
        </a:p>
      </dgm:t>
    </dgm:pt>
    <dgm:pt modelId="{8F4CAB53-3B19-40FA-8991-BE344380BCC9}" type="parTrans" cxnId="{B135EF3C-F49C-414F-9D4C-D0300860B5AE}">
      <dgm:prSet/>
      <dgm:spPr/>
      <dgm:t>
        <a:bodyPr/>
        <a:lstStyle/>
        <a:p>
          <a:endParaRPr lang="en-US"/>
        </a:p>
      </dgm:t>
    </dgm:pt>
    <dgm:pt modelId="{CBD68E09-7F64-46BD-9267-5A66088DDEF6}" type="sibTrans" cxnId="{B135EF3C-F49C-414F-9D4C-D0300860B5AE}">
      <dgm:prSet/>
      <dgm:spPr/>
      <dgm:t>
        <a:bodyPr/>
        <a:lstStyle/>
        <a:p>
          <a:endParaRPr lang="en-US"/>
        </a:p>
      </dgm:t>
    </dgm:pt>
    <dgm:pt modelId="{D7363B28-8900-47C7-9023-C4AC67D77E83}">
      <dgm:prSet/>
      <dgm:spPr/>
      <dgm:t>
        <a:bodyPr/>
        <a:lstStyle/>
        <a:p>
          <a:r>
            <a:rPr lang="fr-CA" b="0" i="0" dirty="0"/>
            <a:t>Montrer le haut du torse et la tête</a:t>
          </a:r>
          <a:endParaRPr lang="en-US" dirty="0"/>
        </a:p>
      </dgm:t>
    </dgm:pt>
    <dgm:pt modelId="{30CA9B01-2F42-4315-BC40-8463FD234682}" type="parTrans" cxnId="{F48429D7-FA15-4A3B-A9ED-817802C9C237}">
      <dgm:prSet/>
      <dgm:spPr/>
      <dgm:t>
        <a:bodyPr/>
        <a:lstStyle/>
        <a:p>
          <a:endParaRPr lang="en-US"/>
        </a:p>
      </dgm:t>
    </dgm:pt>
    <dgm:pt modelId="{48EDD94C-FD4A-488D-8D23-1BF54587132F}" type="sibTrans" cxnId="{F48429D7-FA15-4A3B-A9ED-817802C9C237}">
      <dgm:prSet/>
      <dgm:spPr/>
      <dgm:t>
        <a:bodyPr/>
        <a:lstStyle/>
        <a:p>
          <a:endParaRPr lang="en-US"/>
        </a:p>
      </dgm:t>
    </dgm:pt>
    <dgm:pt modelId="{E9D54DBB-C664-430E-BBF7-2E5D64B773B1}">
      <dgm:prSet/>
      <dgm:spPr/>
      <dgm:t>
        <a:bodyPr/>
        <a:lstStyle/>
        <a:p>
          <a:r>
            <a:rPr lang="fr-CA" b="0" i="0" dirty="0"/>
            <a:t>Vêtements clairs, éviter les objets personnels et le cellulaire, comme dans un groupe présentiel</a:t>
          </a:r>
          <a:endParaRPr lang="en-US" dirty="0"/>
        </a:p>
      </dgm:t>
    </dgm:pt>
    <dgm:pt modelId="{0426913B-4407-49C4-B6B6-FA7CE235F3C5}" type="parTrans" cxnId="{50BC66CD-C1D7-4E8B-9346-765303906910}">
      <dgm:prSet/>
      <dgm:spPr/>
      <dgm:t>
        <a:bodyPr/>
        <a:lstStyle/>
        <a:p>
          <a:endParaRPr lang="en-US"/>
        </a:p>
      </dgm:t>
    </dgm:pt>
    <dgm:pt modelId="{F66F4CF5-37F4-4B0C-9A42-838885D292D3}" type="sibTrans" cxnId="{50BC66CD-C1D7-4E8B-9346-765303906910}">
      <dgm:prSet/>
      <dgm:spPr/>
      <dgm:t>
        <a:bodyPr/>
        <a:lstStyle/>
        <a:p>
          <a:endParaRPr lang="en-US"/>
        </a:p>
      </dgm:t>
    </dgm:pt>
    <dgm:pt modelId="{DD2B101E-EFBF-4421-B7A8-67A5E05AB08F}">
      <dgm:prSet/>
      <dgm:spPr/>
      <dgm:t>
        <a:bodyPr/>
        <a:lstStyle/>
        <a:p>
          <a:r>
            <a:rPr lang="en-CA" b="0" i="0" dirty="0" err="1"/>
            <a:t>Caméra</a:t>
          </a:r>
          <a:r>
            <a:rPr lang="en-CA" b="0" i="0" dirty="0"/>
            <a:t> plus haute qui </a:t>
          </a:r>
          <a:r>
            <a:rPr lang="en-CA" b="0" i="0" dirty="0" err="1"/>
            <a:t>regarde</a:t>
          </a:r>
          <a:r>
            <a:rPr lang="en-CA" b="0" i="0" dirty="0"/>
            <a:t> </a:t>
          </a:r>
          <a:r>
            <a:rPr lang="en-CA" b="0" i="0" dirty="0" err="1"/>
            <a:t>vers</a:t>
          </a:r>
          <a:r>
            <a:rPr lang="en-CA" b="0" i="0" dirty="0"/>
            <a:t> le bas</a:t>
          </a:r>
          <a:endParaRPr lang="en-US" dirty="0"/>
        </a:p>
      </dgm:t>
    </dgm:pt>
    <dgm:pt modelId="{3D9CAA8B-D9DA-4C6F-AAA9-5C3B911CA7E0}" type="parTrans" cxnId="{8F3874A2-2086-46DB-8CC8-75F5E4FF0445}">
      <dgm:prSet/>
      <dgm:spPr/>
      <dgm:t>
        <a:bodyPr/>
        <a:lstStyle/>
        <a:p>
          <a:endParaRPr lang="en-US"/>
        </a:p>
      </dgm:t>
    </dgm:pt>
    <dgm:pt modelId="{5A52E565-4302-46D1-ABE2-FA54D4C7445B}" type="sibTrans" cxnId="{8F3874A2-2086-46DB-8CC8-75F5E4FF0445}">
      <dgm:prSet/>
      <dgm:spPr/>
      <dgm:t>
        <a:bodyPr/>
        <a:lstStyle/>
        <a:p>
          <a:endParaRPr lang="en-US"/>
        </a:p>
      </dgm:t>
    </dgm:pt>
    <dgm:pt modelId="{08FC7456-2E1F-493E-8C79-F9D477B8AF90}">
      <dgm:prSet/>
      <dgm:spPr/>
      <dgm:t>
        <a:bodyPr/>
        <a:lstStyle/>
        <a:p>
          <a:r>
            <a:rPr lang="fr-CA" b="0" i="0" dirty="0"/>
            <a:t>Si quelqu’un partage, se rapprocher de la caméra mais pas trop </a:t>
          </a:r>
          <a:endParaRPr lang="en-US" dirty="0"/>
        </a:p>
      </dgm:t>
    </dgm:pt>
    <dgm:pt modelId="{A9E50047-C742-4042-B3F4-2BC42551C039}" type="parTrans" cxnId="{44007C34-312D-4692-A305-CE85D12A712D}">
      <dgm:prSet/>
      <dgm:spPr/>
      <dgm:t>
        <a:bodyPr/>
        <a:lstStyle/>
        <a:p>
          <a:endParaRPr lang="en-US"/>
        </a:p>
      </dgm:t>
    </dgm:pt>
    <dgm:pt modelId="{22918FD9-A5DE-4791-8C63-BAEE43D338FF}" type="sibTrans" cxnId="{44007C34-312D-4692-A305-CE85D12A712D}">
      <dgm:prSet/>
      <dgm:spPr/>
      <dgm:t>
        <a:bodyPr/>
        <a:lstStyle/>
        <a:p>
          <a:endParaRPr lang="en-US"/>
        </a:p>
      </dgm:t>
    </dgm:pt>
    <dgm:pt modelId="{7D8ED58E-CD4E-41D8-83A0-B0765FF6FD08}">
      <dgm:prSet/>
      <dgm:spPr/>
      <dgm:t>
        <a:bodyPr/>
        <a:lstStyle/>
        <a:p>
          <a:r>
            <a:rPr lang="fr-CA" b="0" i="0" dirty="0"/>
            <a:t>Démontrer de l’intérêt avec le corps </a:t>
          </a:r>
          <a:r>
            <a:rPr lang="fr-CA" b="0" i="0" dirty="0" smtClean="0"/>
            <a:t>(ex. mettre la main </a:t>
          </a:r>
          <a:r>
            <a:rPr lang="fr-CA" b="0" i="0" dirty="0"/>
            <a:t>sur le cœur)</a:t>
          </a:r>
          <a:endParaRPr lang="en-US" dirty="0"/>
        </a:p>
      </dgm:t>
    </dgm:pt>
    <dgm:pt modelId="{FD12BF7B-6BD6-437F-9972-DBF4BD6D8DE6}" type="parTrans" cxnId="{2D8ED0E4-2231-4007-83CE-7B589F3B8D6D}">
      <dgm:prSet/>
      <dgm:spPr/>
      <dgm:t>
        <a:bodyPr/>
        <a:lstStyle/>
        <a:p>
          <a:endParaRPr lang="en-US"/>
        </a:p>
      </dgm:t>
    </dgm:pt>
    <dgm:pt modelId="{14D1FCA8-C300-41EF-B717-3393DD5D1613}" type="sibTrans" cxnId="{2D8ED0E4-2231-4007-83CE-7B589F3B8D6D}">
      <dgm:prSet/>
      <dgm:spPr/>
      <dgm:t>
        <a:bodyPr/>
        <a:lstStyle/>
        <a:p>
          <a:endParaRPr lang="en-US"/>
        </a:p>
      </dgm:t>
    </dgm:pt>
    <dgm:pt modelId="{5C8D096A-2848-4473-910F-4C8FE4E6D260}">
      <dgm:prSet/>
      <dgm:spPr/>
      <dgm:t>
        <a:bodyPr/>
        <a:lstStyle/>
        <a:p>
          <a:r>
            <a:rPr lang="fr-CA" b="0" i="0" dirty="0"/>
            <a:t>Ne pas trop bouger devant la caméra, c’est amplifié sur vidéo</a:t>
          </a:r>
          <a:endParaRPr lang="en-US" dirty="0"/>
        </a:p>
      </dgm:t>
    </dgm:pt>
    <dgm:pt modelId="{781D5380-EC5F-4FD5-B4D8-85BD04E3E0A9}" type="parTrans" cxnId="{A7C40B29-06E7-4354-8F0B-AABC5FFA220C}">
      <dgm:prSet/>
      <dgm:spPr/>
      <dgm:t>
        <a:bodyPr/>
        <a:lstStyle/>
        <a:p>
          <a:endParaRPr lang="en-US"/>
        </a:p>
      </dgm:t>
    </dgm:pt>
    <dgm:pt modelId="{D3B7EC06-DF6B-47A5-822C-ABFE4547F02D}" type="sibTrans" cxnId="{A7C40B29-06E7-4354-8F0B-AABC5FFA220C}">
      <dgm:prSet/>
      <dgm:spPr/>
      <dgm:t>
        <a:bodyPr/>
        <a:lstStyle/>
        <a:p>
          <a:endParaRPr lang="en-US"/>
        </a:p>
      </dgm:t>
    </dgm:pt>
    <dgm:pt modelId="{37E93106-4CA6-491A-99C8-F786BEFF78B9}">
      <dgm:prSet/>
      <dgm:spPr/>
      <dgm:t>
        <a:bodyPr/>
        <a:lstStyle/>
        <a:p>
          <a:r>
            <a:rPr lang="fr-CA" b="0" i="0" smtClean="0"/>
            <a:t>Contact visuel avec la caméra et non l’image à la vidéo</a:t>
          </a:r>
          <a:endParaRPr lang="en-US" dirty="0"/>
        </a:p>
      </dgm:t>
    </dgm:pt>
    <dgm:pt modelId="{7CA3D20C-0B2B-4B28-BE96-46AC57F66FFE}" type="parTrans" cxnId="{64EA5A14-B8A2-40D3-8A84-18E73C9EDBFE}">
      <dgm:prSet/>
      <dgm:spPr/>
    </dgm:pt>
    <dgm:pt modelId="{5B0D56F6-1504-451B-A43F-D25BE171E17C}" type="sibTrans" cxnId="{64EA5A14-B8A2-40D3-8A84-18E73C9EDBFE}">
      <dgm:prSet/>
      <dgm:spPr/>
    </dgm:pt>
    <dgm:pt modelId="{4C5866E0-21B4-4242-A320-6C88FAF37EC2}" type="pres">
      <dgm:prSet presAssocID="{55860930-49B1-4F65-AEAC-C1F581FF93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43091F0E-DB39-0D46-8ECE-9065F4AD98D8}" type="pres">
      <dgm:prSet presAssocID="{A965D34F-59AF-4828-A3FC-32AE2587A76E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5E33B20-9A6C-844E-8198-3822F2FBD321}" type="pres">
      <dgm:prSet presAssocID="{D09D7C77-74F9-499D-9995-B0E1E4E76023}" presName="spacer" presStyleCnt="0"/>
      <dgm:spPr/>
    </dgm:pt>
    <dgm:pt modelId="{B1591690-5981-D04B-9011-62648BF48363}" type="pres">
      <dgm:prSet presAssocID="{B75382C6-748E-4946-9F0D-4719D0486EFE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31DC5D2-6A70-454C-BAD1-BDE4419753B1}" type="pres">
      <dgm:prSet presAssocID="{CBD68E09-7F64-46BD-9267-5A66088DDEF6}" presName="spacer" presStyleCnt="0"/>
      <dgm:spPr/>
    </dgm:pt>
    <dgm:pt modelId="{CE8A99F8-8068-8446-80B5-1579E5F4B190}" type="pres">
      <dgm:prSet presAssocID="{D7363B28-8900-47C7-9023-C4AC67D77E83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74CB01D-AE57-5B41-94CE-09252B3F03B2}" type="pres">
      <dgm:prSet presAssocID="{48EDD94C-FD4A-488D-8D23-1BF54587132F}" presName="spacer" presStyleCnt="0"/>
      <dgm:spPr/>
    </dgm:pt>
    <dgm:pt modelId="{416F4703-EB96-9646-AEB1-F63F13BA6F52}" type="pres">
      <dgm:prSet presAssocID="{E9D54DBB-C664-430E-BBF7-2E5D64B773B1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600F818-7C71-B84D-93F6-C7AB02A2DE49}" type="pres">
      <dgm:prSet presAssocID="{F66F4CF5-37F4-4B0C-9A42-838885D292D3}" presName="spacer" presStyleCnt="0"/>
      <dgm:spPr/>
    </dgm:pt>
    <dgm:pt modelId="{8605749A-D045-714B-8E09-123F7A2E11DD}" type="pres">
      <dgm:prSet presAssocID="{DD2B101E-EFBF-4421-B7A8-67A5E05AB08F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A2DF0CE-76C4-3949-BB2D-50F64C1B2AA3}" type="pres">
      <dgm:prSet presAssocID="{5A52E565-4302-46D1-ABE2-FA54D4C7445B}" presName="spacer" presStyleCnt="0"/>
      <dgm:spPr/>
    </dgm:pt>
    <dgm:pt modelId="{24C28BB8-016F-44EC-9EC0-270BCD7D57E0}" type="pres">
      <dgm:prSet presAssocID="{37E93106-4CA6-491A-99C8-F786BEFF78B9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B032F00-BE07-4904-A29A-164B9D50B4DA}" type="pres">
      <dgm:prSet presAssocID="{5B0D56F6-1504-451B-A43F-D25BE171E17C}" presName="spacer" presStyleCnt="0"/>
      <dgm:spPr/>
    </dgm:pt>
    <dgm:pt modelId="{C45F9753-48F0-4448-A64E-7D25F63568F5}" type="pres">
      <dgm:prSet presAssocID="{08FC7456-2E1F-493E-8C79-F9D477B8AF90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8B35899-863E-C74A-9CA4-1FA18D596B80}" type="pres">
      <dgm:prSet presAssocID="{22918FD9-A5DE-4791-8C63-BAEE43D338FF}" presName="spacer" presStyleCnt="0"/>
      <dgm:spPr/>
    </dgm:pt>
    <dgm:pt modelId="{66C16F13-DFE6-564E-97A4-EA4C47F1F5BD}" type="pres">
      <dgm:prSet presAssocID="{7D8ED58E-CD4E-41D8-83A0-B0765FF6FD08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739A84C-4312-2C44-93E8-2BE128C98AED}" type="pres">
      <dgm:prSet presAssocID="{14D1FCA8-C300-41EF-B717-3393DD5D1613}" presName="spacer" presStyleCnt="0"/>
      <dgm:spPr/>
    </dgm:pt>
    <dgm:pt modelId="{4CD5C321-2496-284F-B6C8-740CB3E9B1CC}" type="pres">
      <dgm:prSet presAssocID="{5C8D096A-2848-4473-910F-4C8FE4E6D260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3B422885-B717-0E4E-AD64-8C123053F779}" type="presOf" srcId="{DD2B101E-EFBF-4421-B7A8-67A5E05AB08F}" destId="{8605749A-D045-714B-8E09-123F7A2E11DD}" srcOrd="0" destOrd="0" presId="urn:microsoft.com/office/officeart/2005/8/layout/vList2"/>
    <dgm:cxn modelId="{2F5964FF-1B37-0144-BE05-41F3187894EF}" type="presOf" srcId="{08FC7456-2E1F-493E-8C79-F9D477B8AF90}" destId="{C45F9753-48F0-4448-A64E-7D25F63568F5}" srcOrd="0" destOrd="0" presId="urn:microsoft.com/office/officeart/2005/8/layout/vList2"/>
    <dgm:cxn modelId="{5CD910EB-6405-E847-B4D0-9903326AB3D1}" type="presOf" srcId="{E9D54DBB-C664-430E-BBF7-2E5D64B773B1}" destId="{416F4703-EB96-9646-AEB1-F63F13BA6F52}" srcOrd="0" destOrd="0" presId="urn:microsoft.com/office/officeart/2005/8/layout/vList2"/>
    <dgm:cxn modelId="{F2627C64-5A65-8B45-92BE-7B27F7D9C2F3}" type="presOf" srcId="{D7363B28-8900-47C7-9023-C4AC67D77E83}" destId="{CE8A99F8-8068-8446-80B5-1579E5F4B190}" srcOrd="0" destOrd="0" presId="urn:microsoft.com/office/officeart/2005/8/layout/vList2"/>
    <dgm:cxn modelId="{64EA5A14-B8A2-40D3-8A84-18E73C9EDBFE}" srcId="{55860930-49B1-4F65-AEAC-C1F581FF9347}" destId="{37E93106-4CA6-491A-99C8-F786BEFF78B9}" srcOrd="5" destOrd="0" parTransId="{7CA3D20C-0B2B-4B28-BE96-46AC57F66FFE}" sibTransId="{5B0D56F6-1504-451B-A43F-D25BE171E17C}"/>
    <dgm:cxn modelId="{44007C34-312D-4692-A305-CE85D12A712D}" srcId="{55860930-49B1-4F65-AEAC-C1F581FF9347}" destId="{08FC7456-2E1F-493E-8C79-F9D477B8AF90}" srcOrd="6" destOrd="0" parTransId="{A9E50047-C742-4042-B3F4-2BC42551C039}" sibTransId="{22918FD9-A5DE-4791-8C63-BAEE43D338FF}"/>
    <dgm:cxn modelId="{8AACDE43-39CA-AF4C-AC26-EDA11CDD5E4B}" type="presOf" srcId="{7D8ED58E-CD4E-41D8-83A0-B0765FF6FD08}" destId="{66C16F13-DFE6-564E-97A4-EA4C47F1F5BD}" srcOrd="0" destOrd="0" presId="urn:microsoft.com/office/officeart/2005/8/layout/vList2"/>
    <dgm:cxn modelId="{B135EF3C-F49C-414F-9D4C-D0300860B5AE}" srcId="{55860930-49B1-4F65-AEAC-C1F581FF9347}" destId="{B75382C6-748E-4946-9F0D-4719D0486EFE}" srcOrd="1" destOrd="0" parTransId="{8F4CAB53-3B19-40FA-8991-BE344380BCC9}" sibTransId="{CBD68E09-7F64-46BD-9267-5A66088DDEF6}"/>
    <dgm:cxn modelId="{1DBD2565-061F-CF4A-9DF7-2C6242949B6E}" type="presOf" srcId="{55860930-49B1-4F65-AEAC-C1F581FF9347}" destId="{4C5866E0-21B4-4242-A320-6C88FAF37EC2}" srcOrd="0" destOrd="0" presId="urn:microsoft.com/office/officeart/2005/8/layout/vList2"/>
    <dgm:cxn modelId="{7C985F18-ED30-6644-9B9C-747498AE1A26}" type="presOf" srcId="{B75382C6-748E-4946-9F0D-4719D0486EFE}" destId="{B1591690-5981-D04B-9011-62648BF48363}" srcOrd="0" destOrd="0" presId="urn:microsoft.com/office/officeart/2005/8/layout/vList2"/>
    <dgm:cxn modelId="{F748C494-96E2-4A11-8F16-7B25B0242152}" srcId="{55860930-49B1-4F65-AEAC-C1F581FF9347}" destId="{A965D34F-59AF-4828-A3FC-32AE2587A76E}" srcOrd="0" destOrd="0" parTransId="{1E20118D-6B62-4E72-9C45-F48E6A88E5DD}" sibTransId="{D09D7C77-74F9-499D-9995-B0E1E4E76023}"/>
    <dgm:cxn modelId="{56AF9E18-26E1-0642-8974-7E0E6AC603AB}" type="presOf" srcId="{A965D34F-59AF-4828-A3FC-32AE2587A76E}" destId="{43091F0E-DB39-0D46-8ECE-9065F4AD98D8}" srcOrd="0" destOrd="0" presId="urn:microsoft.com/office/officeart/2005/8/layout/vList2"/>
    <dgm:cxn modelId="{8F3874A2-2086-46DB-8CC8-75F5E4FF0445}" srcId="{55860930-49B1-4F65-AEAC-C1F581FF9347}" destId="{DD2B101E-EFBF-4421-B7A8-67A5E05AB08F}" srcOrd="4" destOrd="0" parTransId="{3D9CAA8B-D9DA-4C6F-AAA9-5C3B911CA7E0}" sibTransId="{5A52E565-4302-46D1-ABE2-FA54D4C7445B}"/>
    <dgm:cxn modelId="{F48429D7-FA15-4A3B-A9ED-817802C9C237}" srcId="{55860930-49B1-4F65-AEAC-C1F581FF9347}" destId="{D7363B28-8900-47C7-9023-C4AC67D77E83}" srcOrd="2" destOrd="0" parTransId="{30CA9B01-2F42-4315-BC40-8463FD234682}" sibTransId="{48EDD94C-FD4A-488D-8D23-1BF54587132F}"/>
    <dgm:cxn modelId="{0538C1F8-775D-174E-991A-45396DA4F659}" type="presOf" srcId="{5C8D096A-2848-4473-910F-4C8FE4E6D260}" destId="{4CD5C321-2496-284F-B6C8-740CB3E9B1CC}" srcOrd="0" destOrd="0" presId="urn:microsoft.com/office/officeart/2005/8/layout/vList2"/>
    <dgm:cxn modelId="{2D8ED0E4-2231-4007-83CE-7B589F3B8D6D}" srcId="{55860930-49B1-4F65-AEAC-C1F581FF9347}" destId="{7D8ED58E-CD4E-41D8-83A0-B0765FF6FD08}" srcOrd="7" destOrd="0" parTransId="{FD12BF7B-6BD6-437F-9972-DBF4BD6D8DE6}" sibTransId="{14D1FCA8-C300-41EF-B717-3393DD5D1613}"/>
    <dgm:cxn modelId="{A7C40B29-06E7-4354-8F0B-AABC5FFA220C}" srcId="{55860930-49B1-4F65-AEAC-C1F581FF9347}" destId="{5C8D096A-2848-4473-910F-4C8FE4E6D260}" srcOrd="8" destOrd="0" parTransId="{781D5380-EC5F-4FD5-B4D8-85BD04E3E0A9}" sibTransId="{D3B7EC06-DF6B-47A5-822C-ABFE4547F02D}"/>
    <dgm:cxn modelId="{50BC66CD-C1D7-4E8B-9346-765303906910}" srcId="{55860930-49B1-4F65-AEAC-C1F581FF9347}" destId="{E9D54DBB-C664-430E-BBF7-2E5D64B773B1}" srcOrd="3" destOrd="0" parTransId="{0426913B-4407-49C4-B6B6-FA7CE235F3C5}" sibTransId="{F66F4CF5-37F4-4B0C-9A42-838885D292D3}"/>
    <dgm:cxn modelId="{59C01C55-CCE1-4377-90E0-D42B1F0C2013}" type="presOf" srcId="{37E93106-4CA6-491A-99C8-F786BEFF78B9}" destId="{24C28BB8-016F-44EC-9EC0-270BCD7D57E0}" srcOrd="0" destOrd="0" presId="urn:microsoft.com/office/officeart/2005/8/layout/vList2"/>
    <dgm:cxn modelId="{D2B39BC0-1766-1343-98F0-C6EEA95E8CD5}" type="presParOf" srcId="{4C5866E0-21B4-4242-A320-6C88FAF37EC2}" destId="{43091F0E-DB39-0D46-8ECE-9065F4AD98D8}" srcOrd="0" destOrd="0" presId="urn:microsoft.com/office/officeart/2005/8/layout/vList2"/>
    <dgm:cxn modelId="{A9D81A42-0293-E14A-9E04-A12F615256C2}" type="presParOf" srcId="{4C5866E0-21B4-4242-A320-6C88FAF37EC2}" destId="{85E33B20-9A6C-844E-8198-3822F2FBD321}" srcOrd="1" destOrd="0" presId="urn:microsoft.com/office/officeart/2005/8/layout/vList2"/>
    <dgm:cxn modelId="{2E7B33E8-3004-5243-AA06-F57C60303796}" type="presParOf" srcId="{4C5866E0-21B4-4242-A320-6C88FAF37EC2}" destId="{B1591690-5981-D04B-9011-62648BF48363}" srcOrd="2" destOrd="0" presId="urn:microsoft.com/office/officeart/2005/8/layout/vList2"/>
    <dgm:cxn modelId="{B379309E-269F-0540-ACCC-D45D0DF02927}" type="presParOf" srcId="{4C5866E0-21B4-4242-A320-6C88FAF37EC2}" destId="{331DC5D2-6A70-454C-BAD1-BDE4419753B1}" srcOrd="3" destOrd="0" presId="urn:microsoft.com/office/officeart/2005/8/layout/vList2"/>
    <dgm:cxn modelId="{974F9B41-7CE3-8E4C-A9A5-468D121F7AE8}" type="presParOf" srcId="{4C5866E0-21B4-4242-A320-6C88FAF37EC2}" destId="{CE8A99F8-8068-8446-80B5-1579E5F4B190}" srcOrd="4" destOrd="0" presId="urn:microsoft.com/office/officeart/2005/8/layout/vList2"/>
    <dgm:cxn modelId="{320E3ACD-A057-2340-8F68-EBBCBCCCF7EE}" type="presParOf" srcId="{4C5866E0-21B4-4242-A320-6C88FAF37EC2}" destId="{C74CB01D-AE57-5B41-94CE-09252B3F03B2}" srcOrd="5" destOrd="0" presId="urn:microsoft.com/office/officeart/2005/8/layout/vList2"/>
    <dgm:cxn modelId="{5830DBEA-B15F-4948-AE40-DD12A580CB6B}" type="presParOf" srcId="{4C5866E0-21B4-4242-A320-6C88FAF37EC2}" destId="{416F4703-EB96-9646-AEB1-F63F13BA6F52}" srcOrd="6" destOrd="0" presId="urn:microsoft.com/office/officeart/2005/8/layout/vList2"/>
    <dgm:cxn modelId="{109C6CF6-86AF-0E45-BC12-FEBE3027DD0A}" type="presParOf" srcId="{4C5866E0-21B4-4242-A320-6C88FAF37EC2}" destId="{1600F818-7C71-B84D-93F6-C7AB02A2DE49}" srcOrd="7" destOrd="0" presId="urn:microsoft.com/office/officeart/2005/8/layout/vList2"/>
    <dgm:cxn modelId="{96E14F08-54E2-F845-81A5-73BA1691F713}" type="presParOf" srcId="{4C5866E0-21B4-4242-A320-6C88FAF37EC2}" destId="{8605749A-D045-714B-8E09-123F7A2E11DD}" srcOrd="8" destOrd="0" presId="urn:microsoft.com/office/officeart/2005/8/layout/vList2"/>
    <dgm:cxn modelId="{279BCDB3-7C2D-074E-8F7C-811F009B8813}" type="presParOf" srcId="{4C5866E0-21B4-4242-A320-6C88FAF37EC2}" destId="{1A2DF0CE-76C4-3949-BB2D-50F64C1B2AA3}" srcOrd="9" destOrd="0" presId="urn:microsoft.com/office/officeart/2005/8/layout/vList2"/>
    <dgm:cxn modelId="{F1FA3B29-91CB-4CF9-AA53-03D1F035ADD5}" type="presParOf" srcId="{4C5866E0-21B4-4242-A320-6C88FAF37EC2}" destId="{24C28BB8-016F-44EC-9EC0-270BCD7D57E0}" srcOrd="10" destOrd="0" presId="urn:microsoft.com/office/officeart/2005/8/layout/vList2"/>
    <dgm:cxn modelId="{42C4BBC4-68D7-422A-9794-27B2A2D461F0}" type="presParOf" srcId="{4C5866E0-21B4-4242-A320-6C88FAF37EC2}" destId="{6B032F00-BE07-4904-A29A-164B9D50B4DA}" srcOrd="11" destOrd="0" presId="urn:microsoft.com/office/officeart/2005/8/layout/vList2"/>
    <dgm:cxn modelId="{5D0540D6-5F86-EE47-AF3F-7C092846764E}" type="presParOf" srcId="{4C5866E0-21B4-4242-A320-6C88FAF37EC2}" destId="{C45F9753-48F0-4448-A64E-7D25F63568F5}" srcOrd="12" destOrd="0" presId="urn:microsoft.com/office/officeart/2005/8/layout/vList2"/>
    <dgm:cxn modelId="{98D82D79-70DE-244C-BCEE-35C2B094EC5A}" type="presParOf" srcId="{4C5866E0-21B4-4242-A320-6C88FAF37EC2}" destId="{88B35899-863E-C74A-9CA4-1FA18D596B80}" srcOrd="13" destOrd="0" presId="urn:microsoft.com/office/officeart/2005/8/layout/vList2"/>
    <dgm:cxn modelId="{296BFEF5-5A3B-F640-98D3-C41E16A3DC93}" type="presParOf" srcId="{4C5866E0-21B4-4242-A320-6C88FAF37EC2}" destId="{66C16F13-DFE6-564E-97A4-EA4C47F1F5BD}" srcOrd="14" destOrd="0" presId="urn:microsoft.com/office/officeart/2005/8/layout/vList2"/>
    <dgm:cxn modelId="{A4110AC3-3105-F44F-8960-BC2A741040A5}" type="presParOf" srcId="{4C5866E0-21B4-4242-A320-6C88FAF37EC2}" destId="{7739A84C-4312-2C44-93E8-2BE128C98AED}" srcOrd="15" destOrd="0" presId="urn:microsoft.com/office/officeart/2005/8/layout/vList2"/>
    <dgm:cxn modelId="{181AF7F4-7FDA-9C4B-99E5-6CFC5BCF471A}" type="presParOf" srcId="{4C5866E0-21B4-4242-A320-6C88FAF37EC2}" destId="{4CD5C321-2496-284F-B6C8-740CB3E9B1CC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5860930-49B1-4F65-AEAC-C1F581FF9347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509C596-8503-CA42-9E61-BD14D7CB9807}" type="pres">
      <dgm:prSet presAssocID="{55860930-49B1-4F65-AEAC-C1F581FF934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</dgm:ptLst>
  <dgm:cxnLst>
    <dgm:cxn modelId="{8AB7B988-AD10-1541-9BD4-92DAF29A93EC}" type="presOf" srcId="{55860930-49B1-4F65-AEAC-C1F581FF9347}" destId="{E509C596-8503-CA42-9E61-BD14D7CB980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74925E5-B63E-47D0-9681-8A3AB360D56F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E5A4F0-9D12-410D-9EF8-CD12D9230E48}">
      <dgm:prSet/>
      <dgm:spPr/>
      <dgm:t>
        <a:bodyPr/>
        <a:lstStyle/>
        <a:p>
          <a:r>
            <a:rPr lang="en-US" dirty="0" err="1"/>
            <a:t>Toujours</a:t>
          </a:r>
          <a:r>
            <a:rPr lang="en-US" dirty="0"/>
            <a:t> </a:t>
          </a:r>
          <a:r>
            <a:rPr lang="en-US" dirty="0" err="1"/>
            <a:t>nettoyer</a:t>
          </a:r>
          <a:r>
            <a:rPr lang="en-US" dirty="0"/>
            <a:t> le “bureau” de </a:t>
          </a:r>
          <a:r>
            <a:rPr lang="en-US" dirty="0" err="1"/>
            <a:t>l’ordinateur</a:t>
          </a:r>
          <a:r>
            <a:rPr lang="en-US" dirty="0"/>
            <a:t> AVANT les rencontres! Si on </a:t>
          </a:r>
          <a:r>
            <a:rPr lang="en-US" dirty="0" err="1"/>
            <a:t>partage</a:t>
          </a:r>
          <a:r>
            <a:rPr lang="en-US" dirty="0"/>
            <a:t> les </a:t>
          </a:r>
          <a:r>
            <a:rPr lang="en-US" dirty="0" err="1" smtClean="0"/>
            <a:t>écrans</a:t>
          </a:r>
          <a:r>
            <a:rPr lang="en-US" dirty="0" smtClean="0"/>
            <a:t>…le</a:t>
          </a:r>
          <a:r>
            <a:rPr lang="fr-CA" dirty="0" smtClean="0"/>
            <a:t>s  participants vont </a:t>
          </a:r>
          <a:r>
            <a:rPr lang="fr-CA" dirty="0"/>
            <a:t>tout voir ce qui s’y trouve</a:t>
          </a:r>
          <a:r>
            <a:rPr lang="en-US" dirty="0"/>
            <a:t>…</a:t>
          </a:r>
        </a:p>
      </dgm:t>
    </dgm:pt>
    <dgm:pt modelId="{961427C4-0EE2-48DF-AD80-1C96E76FACAE}" type="parTrans" cxnId="{C432AD74-A8FD-4BB1-8E7B-214F29AC7B87}">
      <dgm:prSet/>
      <dgm:spPr/>
      <dgm:t>
        <a:bodyPr/>
        <a:lstStyle/>
        <a:p>
          <a:endParaRPr lang="en-US"/>
        </a:p>
      </dgm:t>
    </dgm:pt>
    <dgm:pt modelId="{524A522D-D6E5-46B7-AB0F-275529B8A12F}" type="sibTrans" cxnId="{C432AD74-A8FD-4BB1-8E7B-214F29AC7B87}">
      <dgm:prSet/>
      <dgm:spPr/>
      <dgm:t>
        <a:bodyPr/>
        <a:lstStyle/>
        <a:p>
          <a:endParaRPr lang="en-US"/>
        </a:p>
      </dgm:t>
    </dgm:pt>
    <dgm:pt modelId="{E74D438F-F93F-4F33-B23A-353D448E1FDE}">
      <dgm:prSet/>
      <dgm:spPr/>
      <dgm:t>
        <a:bodyPr/>
        <a:lstStyle/>
        <a:p>
          <a:r>
            <a:rPr lang="en-US"/>
            <a:t>Ne pas mettre les plus anxieux ensemble dans les petits groupes…</a:t>
          </a:r>
        </a:p>
      </dgm:t>
    </dgm:pt>
    <dgm:pt modelId="{2DC40BDD-5A57-486C-8432-1ACF0A58A4F2}" type="parTrans" cxnId="{DD7FF7A8-FC42-4472-B89C-497BAD537666}">
      <dgm:prSet/>
      <dgm:spPr/>
      <dgm:t>
        <a:bodyPr/>
        <a:lstStyle/>
        <a:p>
          <a:endParaRPr lang="en-US"/>
        </a:p>
      </dgm:t>
    </dgm:pt>
    <dgm:pt modelId="{117E6C94-E581-40E6-BFD8-D0F61AFB887F}" type="sibTrans" cxnId="{DD7FF7A8-FC42-4472-B89C-497BAD537666}">
      <dgm:prSet/>
      <dgm:spPr/>
      <dgm:t>
        <a:bodyPr/>
        <a:lstStyle/>
        <a:p>
          <a:endParaRPr lang="en-US"/>
        </a:p>
      </dgm:t>
    </dgm:pt>
    <dgm:pt modelId="{48938908-7482-47C6-AAB8-52A82D088028}">
      <dgm:prSet/>
      <dgm:spPr/>
      <dgm:t>
        <a:bodyPr/>
        <a:lstStyle/>
        <a:p>
          <a:r>
            <a:rPr lang="fr-CA"/>
            <a:t>Faire lever la main si tout le monde a compris après une méditation pour être certain que ça va…</a:t>
          </a:r>
          <a:endParaRPr lang="en-US"/>
        </a:p>
      </dgm:t>
    </dgm:pt>
    <dgm:pt modelId="{505194C3-3565-44A8-8189-8287897CBC4F}" type="parTrans" cxnId="{B60F4D48-AA36-4643-9399-8C02463FD935}">
      <dgm:prSet/>
      <dgm:spPr/>
      <dgm:t>
        <a:bodyPr/>
        <a:lstStyle/>
        <a:p>
          <a:endParaRPr lang="en-US"/>
        </a:p>
      </dgm:t>
    </dgm:pt>
    <dgm:pt modelId="{9731E7FA-C602-4CA7-A204-93A64898997C}" type="sibTrans" cxnId="{B60F4D48-AA36-4643-9399-8C02463FD935}">
      <dgm:prSet/>
      <dgm:spPr/>
      <dgm:t>
        <a:bodyPr/>
        <a:lstStyle/>
        <a:p>
          <a:endParaRPr lang="en-US"/>
        </a:p>
      </dgm:t>
    </dgm:pt>
    <dgm:pt modelId="{B7BF31CC-08D1-4062-A969-2CAADFB87A10}">
      <dgm:prSet/>
      <dgm:spPr/>
      <dgm:t>
        <a:bodyPr/>
        <a:lstStyle/>
        <a:p>
          <a:r>
            <a:rPr lang="fr-CA"/>
            <a:t>C’est possible de faire des audios pré-enregistrés, parfois moins fatigant pour les animateurs</a:t>
          </a:r>
          <a:endParaRPr lang="en-US"/>
        </a:p>
      </dgm:t>
    </dgm:pt>
    <dgm:pt modelId="{7E6DDB31-2F7D-4C86-8F02-37A26296A82C}" type="sibTrans" cxnId="{E21568D5-A878-4E94-8E72-44B083D04034}">
      <dgm:prSet/>
      <dgm:spPr/>
      <dgm:t>
        <a:bodyPr/>
        <a:lstStyle/>
        <a:p>
          <a:endParaRPr lang="en-US"/>
        </a:p>
      </dgm:t>
    </dgm:pt>
    <dgm:pt modelId="{21707444-17F9-4E66-8E30-077F718F8C97}" type="parTrans" cxnId="{E21568D5-A878-4E94-8E72-44B083D04034}">
      <dgm:prSet/>
      <dgm:spPr/>
      <dgm:t>
        <a:bodyPr/>
        <a:lstStyle/>
        <a:p>
          <a:endParaRPr lang="en-US"/>
        </a:p>
      </dgm:t>
    </dgm:pt>
    <dgm:pt modelId="{BCD1D77E-F762-724E-A279-323D599189DA}" type="pres">
      <dgm:prSet presAssocID="{F74925E5-B63E-47D0-9681-8A3AB360D5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C3CB05E8-6514-E846-9E2D-A4546A942DB2}" type="pres">
      <dgm:prSet presAssocID="{F0E5A4F0-9D12-410D-9EF8-CD12D9230E4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85BE83A-3DE1-AA44-99EE-AB8A35364403}" type="pres">
      <dgm:prSet presAssocID="{524A522D-D6E5-46B7-AB0F-275529B8A12F}" presName="sibTrans" presStyleCnt="0"/>
      <dgm:spPr/>
    </dgm:pt>
    <dgm:pt modelId="{1DBDD291-2D20-6C4D-AC57-E91E531498D6}" type="pres">
      <dgm:prSet presAssocID="{E74D438F-F93F-4F33-B23A-353D448E1FD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2361927-27E2-0840-B932-E24998A967AF}" type="pres">
      <dgm:prSet presAssocID="{117E6C94-E581-40E6-BFD8-D0F61AFB887F}" presName="sibTrans" presStyleCnt="0"/>
      <dgm:spPr/>
    </dgm:pt>
    <dgm:pt modelId="{72E4799F-AA79-8548-A22F-87931E613318}" type="pres">
      <dgm:prSet presAssocID="{B7BF31CC-08D1-4062-A969-2CAADFB87A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482B2D3-C92F-9144-B956-E2B60A540F38}" type="pres">
      <dgm:prSet presAssocID="{7E6DDB31-2F7D-4C86-8F02-37A26296A82C}" presName="sibTrans" presStyleCnt="0"/>
      <dgm:spPr/>
    </dgm:pt>
    <dgm:pt modelId="{59BC0CCA-FA75-1546-9AE8-889EDA57CE7A}" type="pres">
      <dgm:prSet presAssocID="{48938908-7482-47C6-AAB8-52A82D08802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DD7FF7A8-FC42-4472-B89C-497BAD537666}" srcId="{F74925E5-B63E-47D0-9681-8A3AB360D56F}" destId="{E74D438F-F93F-4F33-B23A-353D448E1FDE}" srcOrd="1" destOrd="0" parTransId="{2DC40BDD-5A57-486C-8432-1ACF0A58A4F2}" sibTransId="{117E6C94-E581-40E6-BFD8-D0F61AFB887F}"/>
    <dgm:cxn modelId="{C2F58A3B-3DEC-4EBB-9AC6-3D604D778DFA}" type="presOf" srcId="{F74925E5-B63E-47D0-9681-8A3AB360D56F}" destId="{BCD1D77E-F762-724E-A279-323D599189DA}" srcOrd="0" destOrd="0" presId="urn:microsoft.com/office/officeart/2005/8/layout/default"/>
    <dgm:cxn modelId="{E21568D5-A878-4E94-8E72-44B083D04034}" srcId="{F74925E5-B63E-47D0-9681-8A3AB360D56F}" destId="{B7BF31CC-08D1-4062-A969-2CAADFB87A10}" srcOrd="2" destOrd="0" parTransId="{21707444-17F9-4E66-8E30-077F718F8C97}" sibTransId="{7E6DDB31-2F7D-4C86-8F02-37A26296A82C}"/>
    <dgm:cxn modelId="{A9D397CB-6FAE-40F3-B3B9-604824C9A717}" type="presOf" srcId="{B7BF31CC-08D1-4062-A969-2CAADFB87A10}" destId="{72E4799F-AA79-8548-A22F-87931E613318}" srcOrd="0" destOrd="0" presId="urn:microsoft.com/office/officeart/2005/8/layout/default"/>
    <dgm:cxn modelId="{C432AD74-A8FD-4BB1-8E7B-214F29AC7B87}" srcId="{F74925E5-B63E-47D0-9681-8A3AB360D56F}" destId="{F0E5A4F0-9D12-410D-9EF8-CD12D9230E48}" srcOrd="0" destOrd="0" parTransId="{961427C4-0EE2-48DF-AD80-1C96E76FACAE}" sibTransId="{524A522D-D6E5-46B7-AB0F-275529B8A12F}"/>
    <dgm:cxn modelId="{EF1AEFD9-3DA4-4572-954B-6FB5869F376B}" type="presOf" srcId="{F0E5A4F0-9D12-410D-9EF8-CD12D9230E48}" destId="{C3CB05E8-6514-E846-9E2D-A4546A942DB2}" srcOrd="0" destOrd="0" presId="urn:microsoft.com/office/officeart/2005/8/layout/default"/>
    <dgm:cxn modelId="{B60F4D48-AA36-4643-9399-8C02463FD935}" srcId="{F74925E5-B63E-47D0-9681-8A3AB360D56F}" destId="{48938908-7482-47C6-AAB8-52A82D088028}" srcOrd="3" destOrd="0" parTransId="{505194C3-3565-44A8-8189-8287897CBC4F}" sibTransId="{9731E7FA-C602-4CA7-A204-93A64898997C}"/>
    <dgm:cxn modelId="{0A03BF21-DA32-4887-8A7D-2D0FF25E8134}" type="presOf" srcId="{48938908-7482-47C6-AAB8-52A82D088028}" destId="{59BC0CCA-FA75-1546-9AE8-889EDA57CE7A}" srcOrd="0" destOrd="0" presId="urn:microsoft.com/office/officeart/2005/8/layout/default"/>
    <dgm:cxn modelId="{EB5FC485-D6EF-4C44-ACDB-67199A50991F}" type="presOf" srcId="{E74D438F-F93F-4F33-B23A-353D448E1FDE}" destId="{1DBDD291-2D20-6C4D-AC57-E91E531498D6}" srcOrd="0" destOrd="0" presId="urn:microsoft.com/office/officeart/2005/8/layout/default"/>
    <dgm:cxn modelId="{73318B54-8530-400A-A737-EE7F16FC63A2}" type="presParOf" srcId="{BCD1D77E-F762-724E-A279-323D599189DA}" destId="{C3CB05E8-6514-E846-9E2D-A4546A942DB2}" srcOrd="0" destOrd="0" presId="urn:microsoft.com/office/officeart/2005/8/layout/default"/>
    <dgm:cxn modelId="{D6FA4333-3EA8-45BB-A87D-A53C70B7D9B7}" type="presParOf" srcId="{BCD1D77E-F762-724E-A279-323D599189DA}" destId="{985BE83A-3DE1-AA44-99EE-AB8A35364403}" srcOrd="1" destOrd="0" presId="urn:microsoft.com/office/officeart/2005/8/layout/default"/>
    <dgm:cxn modelId="{D97087A3-1F05-439B-92F4-AFB02F8E29FE}" type="presParOf" srcId="{BCD1D77E-F762-724E-A279-323D599189DA}" destId="{1DBDD291-2D20-6C4D-AC57-E91E531498D6}" srcOrd="2" destOrd="0" presId="urn:microsoft.com/office/officeart/2005/8/layout/default"/>
    <dgm:cxn modelId="{A8961172-CBFA-42EE-B128-0982B1E27A82}" type="presParOf" srcId="{BCD1D77E-F762-724E-A279-323D599189DA}" destId="{B2361927-27E2-0840-B932-E24998A967AF}" srcOrd="3" destOrd="0" presId="urn:microsoft.com/office/officeart/2005/8/layout/default"/>
    <dgm:cxn modelId="{41952478-754B-40F9-86CA-7914765AA5E2}" type="presParOf" srcId="{BCD1D77E-F762-724E-A279-323D599189DA}" destId="{72E4799F-AA79-8548-A22F-87931E613318}" srcOrd="4" destOrd="0" presId="urn:microsoft.com/office/officeart/2005/8/layout/default"/>
    <dgm:cxn modelId="{D69AC647-4C45-44FA-8100-77F6BAA9B3E0}" type="presParOf" srcId="{BCD1D77E-F762-724E-A279-323D599189DA}" destId="{8482B2D3-C92F-9144-B956-E2B60A540F38}" srcOrd="5" destOrd="0" presId="urn:microsoft.com/office/officeart/2005/8/layout/default"/>
    <dgm:cxn modelId="{1618841B-CEE5-449C-8CB2-F3D14CF3FCDD}" type="presParOf" srcId="{BCD1D77E-F762-724E-A279-323D599189DA}" destId="{59BC0CCA-FA75-1546-9AE8-889EDA57CE7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159E02B-D90F-4008-AAEA-99B736C6D51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FCC637B-F71A-47DE-BD6F-771FD6DAE72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 err="1"/>
            <a:t>Lorsque</a:t>
          </a:r>
          <a:r>
            <a:rPr lang="en-US" dirty="0"/>
            <a:t> les </a:t>
          </a:r>
          <a:r>
            <a:rPr lang="en-US" dirty="0" err="1"/>
            <a:t>animateurs</a:t>
          </a:r>
          <a:r>
            <a:rPr lang="en-US" dirty="0"/>
            <a:t> </a:t>
          </a:r>
          <a:r>
            <a:rPr lang="en-US" dirty="0" err="1"/>
            <a:t>parlent</a:t>
          </a:r>
          <a:r>
            <a:rPr lang="en-US" dirty="0"/>
            <a:t> ensemble à la pause, faire </a:t>
          </a:r>
          <a:r>
            <a:rPr lang="en-US" dirty="0" smtClean="0"/>
            <a:t>attention:</a:t>
          </a:r>
          <a:r>
            <a:rPr lang="fr-CA" dirty="0" smtClean="0"/>
            <a:t> s’assurer  que les 2 animateurs soient sur « mute/silence » avant de parler d’un participant. Et à la limite sortir de la pièce ou se texter les commentaires.</a:t>
          </a:r>
        </a:p>
        <a:p>
          <a:pPr>
            <a:lnSpc>
              <a:spcPct val="100000"/>
            </a:lnSpc>
            <a:defRPr cap="all"/>
          </a:pPr>
          <a:r>
            <a:rPr lang="fr-CA" dirty="0" smtClean="0"/>
            <a:t>Attention au clavardage (savoir qui voit ce qu’on écrit)</a:t>
          </a:r>
          <a:endParaRPr lang="en-US" dirty="0"/>
        </a:p>
      </dgm:t>
    </dgm:pt>
    <dgm:pt modelId="{4ED8CC4D-A770-40E7-887E-7F71A897B817}" type="parTrans" cxnId="{5C07C1E4-C364-4D93-8C0D-C06B074012AD}">
      <dgm:prSet/>
      <dgm:spPr/>
      <dgm:t>
        <a:bodyPr/>
        <a:lstStyle/>
        <a:p>
          <a:endParaRPr lang="en-US"/>
        </a:p>
      </dgm:t>
    </dgm:pt>
    <dgm:pt modelId="{30B50163-1104-48AE-B965-11084F41A388}" type="sibTrans" cxnId="{5C07C1E4-C364-4D93-8C0D-C06B074012AD}">
      <dgm:prSet/>
      <dgm:spPr/>
      <dgm:t>
        <a:bodyPr/>
        <a:lstStyle/>
        <a:p>
          <a:endParaRPr lang="en-US"/>
        </a:p>
      </dgm:t>
    </dgm:pt>
    <dgm:pt modelId="{F2CB8B82-B419-4AA9-B3CA-0F01E2999FD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CA" dirty="0" smtClean="0"/>
            <a:t>Convenir de </a:t>
          </a:r>
          <a:r>
            <a:rPr lang="fr-CA" dirty="0"/>
            <a:t>signaux manuels entre les 2 si vous voulez attirer l’attention de l’autre</a:t>
          </a:r>
          <a:r>
            <a:rPr lang="en-US" dirty="0"/>
            <a:t>…</a:t>
          </a:r>
          <a:r>
            <a:rPr lang="fr-CA" dirty="0"/>
            <a:t>mais attention au rythme de l’autre, le </a:t>
          </a:r>
          <a:r>
            <a:rPr lang="fr-CA" dirty="0" smtClean="0"/>
            <a:t>respecter.</a:t>
          </a:r>
          <a:endParaRPr lang="en-US" dirty="0"/>
        </a:p>
      </dgm:t>
    </dgm:pt>
    <dgm:pt modelId="{CC7A4E2E-C3C9-4F5D-98DE-A95026A6B63F}" type="parTrans" cxnId="{64C546F1-7A72-4F33-855C-77810971FF61}">
      <dgm:prSet/>
      <dgm:spPr/>
      <dgm:t>
        <a:bodyPr/>
        <a:lstStyle/>
        <a:p>
          <a:endParaRPr lang="en-US"/>
        </a:p>
      </dgm:t>
    </dgm:pt>
    <dgm:pt modelId="{D21DD5B6-4E68-41F5-92B1-EAA2A230A1C5}" type="sibTrans" cxnId="{64C546F1-7A72-4F33-855C-77810971FF61}">
      <dgm:prSet/>
      <dgm:spPr/>
      <dgm:t>
        <a:bodyPr/>
        <a:lstStyle/>
        <a:p>
          <a:endParaRPr lang="en-US"/>
        </a:p>
      </dgm:t>
    </dgm:pt>
    <dgm:pt modelId="{3F9A831C-8364-4CAD-B696-593D037115B7}" type="pres">
      <dgm:prSet presAssocID="{2159E02B-D90F-4008-AAEA-99B736C6D51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8C0064FB-1FB9-42B4-9402-BF0F929E2D65}" type="pres">
      <dgm:prSet presAssocID="{0FCC637B-F71A-47DE-BD6F-771FD6DAE726}" presName="compNode" presStyleCnt="0"/>
      <dgm:spPr/>
    </dgm:pt>
    <dgm:pt modelId="{F9052E59-A549-4A13-AA50-D1D8AB26B327}" type="pres">
      <dgm:prSet presAssocID="{0FCC637B-F71A-47DE-BD6F-771FD6DAE726}" presName="iconBgRect" presStyleLbl="bgShp" presStyleIdx="0" presStyleCnt="2"/>
      <dgm:spPr/>
    </dgm:pt>
    <dgm:pt modelId="{DA7BE93C-03CC-48BF-81D2-12F9BA8E0E8B}" type="pres">
      <dgm:prSet presAssocID="{0FCC637B-F71A-47DE-BD6F-771FD6DAE72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CA"/>
        </a:p>
      </dgm:t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37A68579-612C-418A-A491-CE5F346ECCCB}" type="pres">
      <dgm:prSet presAssocID="{0FCC637B-F71A-47DE-BD6F-771FD6DAE726}" presName="spaceRect" presStyleCnt="0"/>
      <dgm:spPr/>
    </dgm:pt>
    <dgm:pt modelId="{6E1C532A-90B0-4D4E-AC0A-2771EE70F523}" type="pres">
      <dgm:prSet presAssocID="{0FCC637B-F71A-47DE-BD6F-771FD6DAE726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CA"/>
        </a:p>
      </dgm:t>
    </dgm:pt>
    <dgm:pt modelId="{AEF82602-F46B-4A75-9D4A-1B6083844A10}" type="pres">
      <dgm:prSet presAssocID="{30B50163-1104-48AE-B965-11084F41A388}" presName="sibTrans" presStyleCnt="0"/>
      <dgm:spPr/>
    </dgm:pt>
    <dgm:pt modelId="{067CF6F2-410D-4634-88C3-FD5B8A6F7363}" type="pres">
      <dgm:prSet presAssocID="{F2CB8B82-B419-4AA9-B3CA-0F01E2999FDE}" presName="compNode" presStyleCnt="0"/>
      <dgm:spPr/>
    </dgm:pt>
    <dgm:pt modelId="{36050BB8-C9AD-4009-B0F3-19EDEF0DD3AC}" type="pres">
      <dgm:prSet presAssocID="{F2CB8B82-B419-4AA9-B3CA-0F01E2999FDE}" presName="iconBgRect" presStyleLbl="bgShp" presStyleIdx="1" presStyleCnt="2"/>
      <dgm:spPr/>
    </dgm:pt>
    <dgm:pt modelId="{847F64AB-72DB-49EF-95F6-41E5B8870C61}" type="pres">
      <dgm:prSet presAssocID="{F2CB8B82-B419-4AA9-B3CA-0F01E2999FD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CA"/>
        </a:p>
      </dgm:t>
      <dgm:extLst>
        <a:ext uri="{E40237B7-FDA0-4F09-8148-C483321AD2D9}">
          <dgm14:cNvPr xmlns:dgm14="http://schemas.microsoft.com/office/drawing/2010/diagram" id="0" name="" descr="Tongue Face with Solid Fill"/>
        </a:ext>
      </dgm:extLst>
    </dgm:pt>
    <dgm:pt modelId="{43B9474E-A7F6-4943-9BD5-2F6D6E3E1172}" type="pres">
      <dgm:prSet presAssocID="{F2CB8B82-B419-4AA9-B3CA-0F01E2999FDE}" presName="spaceRect" presStyleCnt="0"/>
      <dgm:spPr/>
    </dgm:pt>
    <dgm:pt modelId="{01205787-B7DF-411B-9B15-B9E46F4233DF}" type="pres">
      <dgm:prSet presAssocID="{F2CB8B82-B419-4AA9-B3CA-0F01E2999FDE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73E43956-42A5-114A-870F-F7D24DEC7DD9}" type="presOf" srcId="{2159E02B-D90F-4008-AAEA-99B736C6D51B}" destId="{3F9A831C-8364-4CAD-B696-593D037115B7}" srcOrd="0" destOrd="0" presId="urn:microsoft.com/office/officeart/2018/5/layout/IconCircleLabelList"/>
    <dgm:cxn modelId="{64C546F1-7A72-4F33-855C-77810971FF61}" srcId="{2159E02B-D90F-4008-AAEA-99B736C6D51B}" destId="{F2CB8B82-B419-4AA9-B3CA-0F01E2999FDE}" srcOrd="1" destOrd="0" parTransId="{CC7A4E2E-C3C9-4F5D-98DE-A95026A6B63F}" sibTransId="{D21DD5B6-4E68-41F5-92B1-EAA2A230A1C5}"/>
    <dgm:cxn modelId="{5C07C1E4-C364-4D93-8C0D-C06B074012AD}" srcId="{2159E02B-D90F-4008-AAEA-99B736C6D51B}" destId="{0FCC637B-F71A-47DE-BD6F-771FD6DAE726}" srcOrd="0" destOrd="0" parTransId="{4ED8CC4D-A770-40E7-887E-7F71A897B817}" sibTransId="{30B50163-1104-48AE-B965-11084F41A388}"/>
    <dgm:cxn modelId="{9DEBABE0-41F2-3840-99E4-50A8692D2396}" type="presOf" srcId="{F2CB8B82-B419-4AA9-B3CA-0F01E2999FDE}" destId="{01205787-B7DF-411B-9B15-B9E46F4233DF}" srcOrd="0" destOrd="0" presId="urn:microsoft.com/office/officeart/2018/5/layout/IconCircleLabelList"/>
    <dgm:cxn modelId="{1BC4E1D4-4A0C-6D46-867F-85F80BCA50F2}" type="presOf" srcId="{0FCC637B-F71A-47DE-BD6F-771FD6DAE726}" destId="{6E1C532A-90B0-4D4E-AC0A-2771EE70F523}" srcOrd="0" destOrd="0" presId="urn:microsoft.com/office/officeart/2018/5/layout/IconCircleLabelList"/>
    <dgm:cxn modelId="{696D86D2-4D79-EA46-AA62-7754AF13DF36}" type="presParOf" srcId="{3F9A831C-8364-4CAD-B696-593D037115B7}" destId="{8C0064FB-1FB9-42B4-9402-BF0F929E2D65}" srcOrd="0" destOrd="0" presId="urn:microsoft.com/office/officeart/2018/5/layout/IconCircleLabelList"/>
    <dgm:cxn modelId="{9CDF4365-8302-8E4F-B599-B1041CE64114}" type="presParOf" srcId="{8C0064FB-1FB9-42B4-9402-BF0F929E2D65}" destId="{F9052E59-A549-4A13-AA50-D1D8AB26B327}" srcOrd="0" destOrd="0" presId="urn:microsoft.com/office/officeart/2018/5/layout/IconCircleLabelList"/>
    <dgm:cxn modelId="{054A1464-3F4A-5F43-AA54-02D1EE9B4F69}" type="presParOf" srcId="{8C0064FB-1FB9-42B4-9402-BF0F929E2D65}" destId="{DA7BE93C-03CC-48BF-81D2-12F9BA8E0E8B}" srcOrd="1" destOrd="0" presId="urn:microsoft.com/office/officeart/2018/5/layout/IconCircleLabelList"/>
    <dgm:cxn modelId="{60BB4F24-1F96-274F-BDCE-FC1761ED9B51}" type="presParOf" srcId="{8C0064FB-1FB9-42B4-9402-BF0F929E2D65}" destId="{37A68579-612C-418A-A491-CE5F346ECCCB}" srcOrd="2" destOrd="0" presId="urn:microsoft.com/office/officeart/2018/5/layout/IconCircleLabelList"/>
    <dgm:cxn modelId="{AF59BDE7-1806-1F4D-830E-D8875F51B10E}" type="presParOf" srcId="{8C0064FB-1FB9-42B4-9402-BF0F929E2D65}" destId="{6E1C532A-90B0-4D4E-AC0A-2771EE70F523}" srcOrd="3" destOrd="0" presId="urn:microsoft.com/office/officeart/2018/5/layout/IconCircleLabelList"/>
    <dgm:cxn modelId="{A7AAB8E9-2E10-4744-AF69-C5DC0758CFCC}" type="presParOf" srcId="{3F9A831C-8364-4CAD-B696-593D037115B7}" destId="{AEF82602-F46B-4A75-9D4A-1B6083844A10}" srcOrd="1" destOrd="0" presId="urn:microsoft.com/office/officeart/2018/5/layout/IconCircleLabelList"/>
    <dgm:cxn modelId="{16599F32-2F7F-1949-8260-56FB1425F2C4}" type="presParOf" srcId="{3F9A831C-8364-4CAD-B696-593D037115B7}" destId="{067CF6F2-410D-4634-88C3-FD5B8A6F7363}" srcOrd="2" destOrd="0" presId="urn:microsoft.com/office/officeart/2018/5/layout/IconCircleLabelList"/>
    <dgm:cxn modelId="{C2B7F543-2347-B64C-AB4D-E72F490F15B4}" type="presParOf" srcId="{067CF6F2-410D-4634-88C3-FD5B8A6F7363}" destId="{36050BB8-C9AD-4009-B0F3-19EDEF0DD3AC}" srcOrd="0" destOrd="0" presId="urn:microsoft.com/office/officeart/2018/5/layout/IconCircleLabelList"/>
    <dgm:cxn modelId="{A9C2A3D2-8469-BD44-9130-CBA41747B05A}" type="presParOf" srcId="{067CF6F2-410D-4634-88C3-FD5B8A6F7363}" destId="{847F64AB-72DB-49EF-95F6-41E5B8870C61}" srcOrd="1" destOrd="0" presId="urn:microsoft.com/office/officeart/2018/5/layout/IconCircleLabelList"/>
    <dgm:cxn modelId="{325BB376-611E-D943-BC3A-4FEC01A54817}" type="presParOf" srcId="{067CF6F2-410D-4634-88C3-FD5B8A6F7363}" destId="{43B9474E-A7F6-4943-9BD5-2F6D6E3E1172}" srcOrd="2" destOrd="0" presId="urn:microsoft.com/office/officeart/2018/5/layout/IconCircleLabelList"/>
    <dgm:cxn modelId="{936B3EFA-A9D3-774D-964B-EADD6299060F}" type="presParOf" srcId="{067CF6F2-410D-4634-88C3-FD5B8A6F7363}" destId="{01205787-B7DF-411B-9B15-B9E46F4233D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0A71B4-CA0F-45D8-8760-96DBDE96C72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1_2" csCatId="accent1" phldr="1"/>
      <dgm:spPr/>
      <dgm:t>
        <a:bodyPr/>
        <a:lstStyle/>
        <a:p>
          <a:endParaRPr lang="en-US"/>
        </a:p>
      </dgm:t>
    </dgm:pt>
    <dgm:pt modelId="{E082D60F-0B42-435B-ACEE-C1B2D16413DC}">
      <dgm:prSet custT="1"/>
      <dgm:spPr/>
      <dgm:t>
        <a:bodyPr/>
        <a:lstStyle/>
        <a:p>
          <a:r>
            <a:rPr lang="fr-CA" sz="1400" dirty="0" err="1" smtClean="0"/>
            <a:t>Ecrire</a:t>
          </a:r>
          <a:r>
            <a:rPr lang="fr-CA" sz="1400" dirty="0" smtClean="0"/>
            <a:t> le </a:t>
          </a:r>
          <a:r>
            <a:rPr lang="fr-CA" sz="1400" dirty="0"/>
            <a:t>prénom en cliquant sur le bouton « participants », et en </a:t>
          </a:r>
          <a:r>
            <a:rPr lang="fr-CA" sz="1400" dirty="0" smtClean="0"/>
            <a:t> </a:t>
          </a:r>
          <a:r>
            <a:rPr lang="fr-CA" sz="1400" dirty="0"/>
            <a:t>renommant </a:t>
          </a:r>
          <a:r>
            <a:rPr lang="fr-CA" sz="1400" dirty="0" smtClean="0"/>
            <a:t>les participants au besoin.</a:t>
          </a:r>
        </a:p>
        <a:p>
          <a:r>
            <a:rPr lang="fr-CA" sz="1400" dirty="0" err="1" smtClean="0"/>
            <a:t>Eviter</a:t>
          </a:r>
          <a:r>
            <a:rPr lang="fr-CA" sz="1400" dirty="0" smtClean="0"/>
            <a:t> </a:t>
          </a:r>
          <a:r>
            <a:rPr lang="fr-CA" sz="1400" dirty="0"/>
            <a:t>les noms de famille</a:t>
          </a:r>
          <a:r>
            <a:rPr lang="en-US" sz="1400" dirty="0"/>
            <a:t> (on </a:t>
          </a:r>
          <a:r>
            <a:rPr lang="en-US" sz="1400" dirty="0" err="1"/>
            <a:t>peut</a:t>
          </a:r>
          <a:r>
            <a:rPr lang="en-US" sz="1400" dirty="0"/>
            <a:t> le faire </a:t>
          </a:r>
          <a:r>
            <a:rPr lang="en-US" sz="1400" dirty="0" err="1"/>
            <a:t>avant</a:t>
          </a:r>
          <a:r>
            <a:rPr lang="en-US" sz="1400" dirty="0"/>
            <a:t> le </a:t>
          </a:r>
          <a:r>
            <a:rPr lang="en-US" sz="1400" dirty="0" err="1"/>
            <a:t>groupe</a:t>
          </a:r>
          <a:r>
            <a:rPr lang="en-US" sz="1400" dirty="0"/>
            <a:t>, </a:t>
          </a:r>
          <a:r>
            <a:rPr lang="en-US" sz="1400" dirty="0" err="1"/>
            <a:t>dans</a:t>
          </a:r>
          <a:r>
            <a:rPr lang="en-US" sz="1400" dirty="0"/>
            <a:t> un </a:t>
          </a:r>
          <a:r>
            <a:rPr lang="en-US" sz="1400" dirty="0" err="1"/>
            <a:t>courriel</a:t>
          </a:r>
          <a:r>
            <a:rPr lang="en-US" sz="1400" dirty="0"/>
            <a:t> de </a:t>
          </a:r>
          <a:r>
            <a:rPr lang="en-US" sz="1400" dirty="0" err="1"/>
            <a:t>préparation</a:t>
          </a:r>
          <a:r>
            <a:rPr lang="en-US" sz="1400" dirty="0"/>
            <a:t>)</a:t>
          </a:r>
        </a:p>
      </dgm:t>
    </dgm:pt>
    <dgm:pt modelId="{5F317C39-5B21-4B29-80F1-0603BC308800}" type="parTrans" cxnId="{C3F97596-F42A-4275-B1D3-D8C676C4F100}">
      <dgm:prSet/>
      <dgm:spPr/>
      <dgm:t>
        <a:bodyPr/>
        <a:lstStyle/>
        <a:p>
          <a:endParaRPr lang="en-US"/>
        </a:p>
      </dgm:t>
    </dgm:pt>
    <dgm:pt modelId="{37A88564-C105-424C-8594-7623D718D9FC}" type="sibTrans" cxnId="{C3F97596-F42A-4275-B1D3-D8C676C4F100}">
      <dgm:prSet/>
      <dgm:spPr/>
      <dgm:t>
        <a:bodyPr/>
        <a:lstStyle/>
        <a:p>
          <a:endParaRPr lang="en-US"/>
        </a:p>
      </dgm:t>
    </dgm:pt>
    <dgm:pt modelId="{78A80636-6E58-4CDA-B059-4B3195A4BE4F}">
      <dgm:prSet custT="1"/>
      <dgm:spPr/>
      <dgm:t>
        <a:bodyPr/>
        <a:lstStyle/>
        <a:p>
          <a:r>
            <a:rPr lang="en-US" sz="1400" dirty="0" err="1"/>
            <a:t>Ensuite</a:t>
          </a:r>
          <a:r>
            <a:rPr lang="en-US" sz="1400" dirty="0"/>
            <a:t> tester avec </a:t>
          </a:r>
          <a:r>
            <a:rPr lang="en-US" sz="1400" dirty="0" err="1"/>
            <a:t>l’icône</a:t>
          </a:r>
          <a:r>
            <a:rPr lang="en-US" sz="1400" dirty="0"/>
            <a:t> “participant”: </a:t>
          </a:r>
          <a:r>
            <a:rPr lang="en-US" sz="1400" dirty="0" err="1"/>
            <a:t>enseigner</a:t>
          </a:r>
          <a:r>
            <a:rPr lang="en-US" sz="1400" dirty="0"/>
            <a:t> à lever la main </a:t>
          </a:r>
          <a:r>
            <a:rPr lang="en-US" sz="1400" dirty="0" err="1"/>
            <a:t>virtuellement</a:t>
          </a:r>
          <a:r>
            <a:rPr lang="en-US" sz="1400" dirty="0"/>
            <a:t> </a:t>
          </a:r>
          <a:r>
            <a:rPr lang="en-US" sz="1400" dirty="0" err="1"/>
            <a:t>lorsque</a:t>
          </a:r>
          <a:r>
            <a:rPr lang="en-US" sz="1400" dirty="0"/>
            <a:t> </a:t>
          </a:r>
          <a:r>
            <a:rPr lang="en-US" sz="1400" dirty="0" err="1"/>
            <a:t>veut</a:t>
          </a:r>
          <a:r>
            <a:rPr lang="en-US" sz="1400" dirty="0"/>
            <a:t> </a:t>
          </a:r>
          <a:r>
            <a:rPr lang="en-US" sz="1400" dirty="0" err="1"/>
            <a:t>s’exprimer</a:t>
          </a:r>
          <a:r>
            <a:rPr lang="en-US" sz="1400" dirty="0"/>
            <a:t>(</a:t>
          </a:r>
          <a:r>
            <a:rPr lang="en-US" sz="1400" dirty="0" err="1"/>
            <a:t>clic</a:t>
          </a:r>
          <a:r>
            <a:rPr lang="en-US" sz="1400" dirty="0"/>
            <a:t> à </a:t>
          </a:r>
          <a:r>
            <a:rPr lang="en-US" sz="1400" dirty="0" err="1"/>
            <a:t>droite</a:t>
          </a:r>
          <a:r>
            <a:rPr lang="en-US" sz="1400" dirty="0"/>
            <a:t>) IMPORTANT! </a:t>
          </a:r>
        </a:p>
        <a:p>
          <a:r>
            <a:rPr lang="en-US" sz="1400" dirty="0" err="1"/>
            <a:t>Sinon</a:t>
          </a:r>
          <a:r>
            <a:rPr lang="en-US" sz="1400" dirty="0"/>
            <a:t> </a:t>
          </a:r>
          <a:r>
            <a:rPr lang="en-US" sz="1400" dirty="0" err="1"/>
            <a:t>opter</a:t>
          </a:r>
          <a:r>
            <a:rPr lang="en-US" sz="1400" dirty="0"/>
            <a:t> pour un envoi de main avec la “</a:t>
          </a:r>
          <a:r>
            <a:rPr lang="en-US" sz="1400" dirty="0" err="1"/>
            <a:t>vraie</a:t>
          </a:r>
          <a:r>
            <a:rPr lang="en-US" sz="1400" dirty="0"/>
            <a:t>” main…</a:t>
          </a:r>
        </a:p>
        <a:p>
          <a:r>
            <a:rPr lang="fr-CA" sz="1400" dirty="0"/>
            <a:t>Pratiquer abaisser la main aussi lorsque le tour de parole est fini</a:t>
          </a:r>
          <a:endParaRPr lang="en-US" sz="1400" dirty="0"/>
        </a:p>
      </dgm:t>
    </dgm:pt>
    <dgm:pt modelId="{01823E10-0071-404B-A495-4905112563DF}" type="parTrans" cxnId="{25FC441A-BFD3-4B87-911E-76DA30945EB7}">
      <dgm:prSet/>
      <dgm:spPr/>
      <dgm:t>
        <a:bodyPr/>
        <a:lstStyle/>
        <a:p>
          <a:endParaRPr lang="en-US"/>
        </a:p>
      </dgm:t>
    </dgm:pt>
    <dgm:pt modelId="{AA9BB611-0BB7-4500-9DFC-9A8DDA5549EA}" type="sibTrans" cxnId="{25FC441A-BFD3-4B87-911E-76DA30945EB7}">
      <dgm:prSet/>
      <dgm:spPr/>
      <dgm:t>
        <a:bodyPr/>
        <a:lstStyle/>
        <a:p>
          <a:endParaRPr lang="en-US"/>
        </a:p>
      </dgm:t>
    </dgm:pt>
    <dgm:pt modelId="{FE5641D7-0CD0-40A5-8E03-E62533A0BB28}">
      <dgm:prSet custT="1"/>
      <dgm:spPr/>
      <dgm:t>
        <a:bodyPr/>
        <a:lstStyle/>
        <a:p>
          <a:endParaRPr lang="fr-CA" sz="1400" dirty="0" smtClean="0"/>
        </a:p>
        <a:p>
          <a:r>
            <a:rPr lang="fr-CA" sz="1400" dirty="0" smtClean="0"/>
            <a:t>Opter </a:t>
          </a:r>
          <a:r>
            <a:rPr lang="fr-CA" sz="1400" dirty="0"/>
            <a:t>pour un ordinateur plutôt qu’une tablette si possible car l’interface tablette est plus complexe  à expliquer. Utiliser de écouteurs pour préserver la confidentialité du groupe (éviter que tous les habitants de la maison entendent ce que les membres du groupe disent)</a:t>
          </a:r>
          <a:endParaRPr lang="en-US" sz="1400" dirty="0"/>
        </a:p>
      </dgm:t>
    </dgm:pt>
    <dgm:pt modelId="{A8FE95DE-BD54-4CE1-AE19-366B378AF07E}" type="parTrans" cxnId="{897EB0FA-97AA-46B4-9B28-393292BFE767}">
      <dgm:prSet/>
      <dgm:spPr/>
      <dgm:t>
        <a:bodyPr/>
        <a:lstStyle/>
        <a:p>
          <a:endParaRPr lang="en-US"/>
        </a:p>
      </dgm:t>
    </dgm:pt>
    <dgm:pt modelId="{63EC622E-C628-4048-8818-5780F657D304}" type="sibTrans" cxnId="{897EB0FA-97AA-46B4-9B28-393292BFE767}">
      <dgm:prSet/>
      <dgm:spPr/>
      <dgm:t>
        <a:bodyPr/>
        <a:lstStyle/>
        <a:p>
          <a:endParaRPr lang="en-US"/>
        </a:p>
      </dgm:t>
    </dgm:pt>
    <dgm:pt modelId="{761EC1EC-23EA-4168-861F-D1CCEF0B97E6}">
      <dgm:prSet custT="1"/>
      <dgm:spPr/>
      <dgm:t>
        <a:bodyPr/>
        <a:lstStyle/>
        <a:p>
          <a:endParaRPr lang="en-US" sz="1100" dirty="0"/>
        </a:p>
        <a:p>
          <a:r>
            <a:rPr lang="en-US" sz="1400" dirty="0" err="1"/>
            <a:t>Groupe</a:t>
          </a:r>
          <a:r>
            <a:rPr lang="en-US" sz="1400" dirty="0"/>
            <a:t> </a:t>
          </a:r>
          <a:r>
            <a:rPr lang="en-US" sz="1400" dirty="0" err="1"/>
            <a:t>clavardage</a:t>
          </a:r>
          <a:r>
            <a:rPr lang="en-US" sz="1400" dirty="0"/>
            <a:t> pour </a:t>
          </a:r>
          <a:r>
            <a:rPr lang="en-US" sz="1400" dirty="0" err="1"/>
            <a:t>communiquer</a:t>
          </a:r>
          <a:r>
            <a:rPr lang="en-US" sz="1400" dirty="0"/>
            <a:t> avec </a:t>
          </a:r>
          <a:r>
            <a:rPr lang="en-US" sz="1400" dirty="0" err="1"/>
            <a:t>l’animateur</a:t>
          </a:r>
          <a:r>
            <a:rPr lang="en-US" sz="1400" dirty="0"/>
            <a:t>…</a:t>
          </a:r>
          <a:r>
            <a:rPr lang="fr-CA" sz="1400" dirty="0" smtClean="0"/>
            <a:t>.Ne </a:t>
          </a:r>
          <a:r>
            <a:rPr lang="fr-CA" sz="1400" dirty="0"/>
            <a:t>pas encourager les discussions 2 par 2. Expliquer que ce qui se dit à un autre participant devrait être partagé avec tous</a:t>
          </a:r>
          <a:endParaRPr lang="en-US" sz="1400" dirty="0"/>
        </a:p>
        <a:p>
          <a:endParaRPr lang="en-US" sz="1100" dirty="0"/>
        </a:p>
      </dgm:t>
    </dgm:pt>
    <dgm:pt modelId="{DF4CAD67-BC17-4B6A-A7C1-A07F06ADBB3A}" type="parTrans" cxnId="{89B9DE85-7321-41A8-930E-D3977ECA1FA0}">
      <dgm:prSet/>
      <dgm:spPr/>
      <dgm:t>
        <a:bodyPr/>
        <a:lstStyle/>
        <a:p>
          <a:endParaRPr lang="en-US"/>
        </a:p>
      </dgm:t>
    </dgm:pt>
    <dgm:pt modelId="{C0BD6213-13F7-4D24-9B86-F1601B27BD8C}" type="sibTrans" cxnId="{89B9DE85-7321-41A8-930E-D3977ECA1FA0}">
      <dgm:prSet/>
      <dgm:spPr/>
      <dgm:t>
        <a:bodyPr/>
        <a:lstStyle/>
        <a:p>
          <a:endParaRPr lang="en-US"/>
        </a:p>
      </dgm:t>
    </dgm:pt>
    <dgm:pt modelId="{268FF548-BA22-467F-BB09-3D60867B125C}" type="pres">
      <dgm:prSet presAssocID="{970A71B4-CA0F-45D8-8760-96DBDE96C72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137F20BC-7189-4587-9055-24067307F413}" type="pres">
      <dgm:prSet presAssocID="{970A71B4-CA0F-45D8-8760-96DBDE96C72B}" presName="container" presStyleCnt="0">
        <dgm:presLayoutVars>
          <dgm:dir/>
          <dgm:resizeHandles val="exact"/>
        </dgm:presLayoutVars>
      </dgm:prSet>
      <dgm:spPr/>
    </dgm:pt>
    <dgm:pt modelId="{74C9E8DD-8310-49C4-8AF7-FAC9B1FD7614}" type="pres">
      <dgm:prSet presAssocID="{E082D60F-0B42-435B-ACEE-C1B2D16413DC}" presName="compNode" presStyleCnt="0"/>
      <dgm:spPr/>
    </dgm:pt>
    <dgm:pt modelId="{21A5C683-851A-4942-9BF2-82699521E15B}" type="pres">
      <dgm:prSet presAssocID="{E082D60F-0B42-435B-ACEE-C1B2D16413DC}" presName="iconBgRect" presStyleLbl="bgShp" presStyleIdx="0" presStyleCnt="4"/>
      <dgm:spPr/>
    </dgm:pt>
    <dgm:pt modelId="{9C0E248A-7408-445E-9E6C-5898C997AD09}" type="pres">
      <dgm:prSet presAssocID="{E082D60F-0B42-435B-ACEE-C1B2D16413D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oom Out"/>
        </a:ext>
      </dgm:extLst>
    </dgm:pt>
    <dgm:pt modelId="{A490102C-E1C7-4C41-8CA3-CC192C69D340}" type="pres">
      <dgm:prSet presAssocID="{E082D60F-0B42-435B-ACEE-C1B2D16413DC}" presName="spaceRect" presStyleCnt="0"/>
      <dgm:spPr/>
    </dgm:pt>
    <dgm:pt modelId="{61D4225F-D0E4-4DA6-808E-8F9CF35ADE38}" type="pres">
      <dgm:prSet presAssocID="{E082D60F-0B42-435B-ACEE-C1B2D16413DC}" presName="textRect" presStyleLbl="revTx" presStyleIdx="0" presStyleCnt="4" custScaleY="250516">
        <dgm:presLayoutVars>
          <dgm:chMax val="1"/>
          <dgm:chPref val="1"/>
        </dgm:presLayoutVars>
      </dgm:prSet>
      <dgm:spPr/>
      <dgm:t>
        <a:bodyPr/>
        <a:lstStyle/>
        <a:p>
          <a:endParaRPr lang="en-CA"/>
        </a:p>
      </dgm:t>
    </dgm:pt>
    <dgm:pt modelId="{C041DEC9-A9D8-42DA-B7BC-12B3156A6C22}" type="pres">
      <dgm:prSet presAssocID="{37A88564-C105-424C-8594-7623D718D9FC}" presName="sibTrans" presStyleLbl="sibTrans2D1" presStyleIdx="0" presStyleCnt="0"/>
      <dgm:spPr/>
      <dgm:t>
        <a:bodyPr/>
        <a:lstStyle/>
        <a:p>
          <a:endParaRPr lang="en-CA"/>
        </a:p>
      </dgm:t>
    </dgm:pt>
    <dgm:pt modelId="{744A7600-C975-4E7E-8047-FE8CF8094477}" type="pres">
      <dgm:prSet presAssocID="{78A80636-6E58-4CDA-B059-4B3195A4BE4F}" presName="compNode" presStyleCnt="0"/>
      <dgm:spPr/>
    </dgm:pt>
    <dgm:pt modelId="{B582FF25-A46E-4BA4-95A1-F90ABFD9B78E}" type="pres">
      <dgm:prSet presAssocID="{78A80636-6E58-4CDA-B059-4B3195A4BE4F}" presName="iconBgRect" presStyleLbl="bgShp" presStyleIdx="1" presStyleCnt="4"/>
      <dgm:spPr/>
    </dgm:pt>
    <dgm:pt modelId="{2C90127A-9406-4039-A6D6-B6E72DEE53A9}" type="pres">
      <dgm:prSet presAssocID="{78A80636-6E58-4CDA-B059-4B3195A4BE4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A6CEAD83-96D6-4A41-92EB-1C0B982D0469}" type="pres">
      <dgm:prSet presAssocID="{78A80636-6E58-4CDA-B059-4B3195A4BE4F}" presName="spaceRect" presStyleCnt="0"/>
      <dgm:spPr/>
    </dgm:pt>
    <dgm:pt modelId="{98A2CCCE-0D07-4E4B-B030-6C266DA10F1B}" type="pres">
      <dgm:prSet presAssocID="{78A80636-6E58-4CDA-B059-4B3195A4BE4F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CA"/>
        </a:p>
      </dgm:t>
    </dgm:pt>
    <dgm:pt modelId="{30293275-D003-42F1-B1A2-D3072E376D15}" type="pres">
      <dgm:prSet presAssocID="{AA9BB611-0BB7-4500-9DFC-9A8DDA5549EA}" presName="sibTrans" presStyleLbl="sibTrans2D1" presStyleIdx="0" presStyleCnt="0"/>
      <dgm:spPr/>
      <dgm:t>
        <a:bodyPr/>
        <a:lstStyle/>
        <a:p>
          <a:endParaRPr lang="en-CA"/>
        </a:p>
      </dgm:t>
    </dgm:pt>
    <dgm:pt modelId="{F8C5BA26-8390-4A47-8D62-28EDD45104E5}" type="pres">
      <dgm:prSet presAssocID="{FE5641D7-0CD0-40A5-8E03-E62533A0BB28}" presName="compNode" presStyleCnt="0"/>
      <dgm:spPr/>
    </dgm:pt>
    <dgm:pt modelId="{6D3A36AD-490E-48AC-948D-6AB610BDD00B}" type="pres">
      <dgm:prSet presAssocID="{FE5641D7-0CD0-40A5-8E03-E62533A0BB28}" presName="iconBgRect" presStyleLbl="bgShp" presStyleIdx="2" presStyleCnt="4"/>
      <dgm:spPr/>
    </dgm:pt>
    <dgm:pt modelId="{DDE2D794-76F1-472D-B477-1999B9B683D2}" type="pres">
      <dgm:prSet presAssocID="{FE5641D7-0CD0-40A5-8E03-E62533A0BB2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t"/>
        </a:ext>
      </dgm:extLst>
    </dgm:pt>
    <dgm:pt modelId="{9B61E67B-657E-4872-9ACB-1E4939AF216F}" type="pres">
      <dgm:prSet presAssocID="{FE5641D7-0CD0-40A5-8E03-E62533A0BB28}" presName="spaceRect" presStyleCnt="0"/>
      <dgm:spPr/>
    </dgm:pt>
    <dgm:pt modelId="{CFBE6BF6-F847-450D-B983-D0D2C0DFC42F}" type="pres">
      <dgm:prSet presAssocID="{FE5641D7-0CD0-40A5-8E03-E62533A0BB28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CA"/>
        </a:p>
      </dgm:t>
    </dgm:pt>
    <dgm:pt modelId="{37A8D0F4-7DD6-443C-8818-166A35839920}" type="pres">
      <dgm:prSet presAssocID="{63EC622E-C628-4048-8818-5780F657D304}" presName="sibTrans" presStyleLbl="sibTrans2D1" presStyleIdx="0" presStyleCnt="0"/>
      <dgm:spPr/>
      <dgm:t>
        <a:bodyPr/>
        <a:lstStyle/>
        <a:p>
          <a:endParaRPr lang="en-CA"/>
        </a:p>
      </dgm:t>
    </dgm:pt>
    <dgm:pt modelId="{66394D2E-C3A6-494E-BF2B-7F18A798E25C}" type="pres">
      <dgm:prSet presAssocID="{761EC1EC-23EA-4168-861F-D1CCEF0B97E6}" presName="compNode" presStyleCnt="0"/>
      <dgm:spPr/>
    </dgm:pt>
    <dgm:pt modelId="{A1213AED-A2EA-4AB5-A741-6E1AFAD5F64E}" type="pres">
      <dgm:prSet presAssocID="{761EC1EC-23EA-4168-861F-D1CCEF0B97E6}" presName="iconBgRect" presStyleLbl="bgShp" presStyleIdx="3" presStyleCnt="4"/>
      <dgm:spPr/>
    </dgm:pt>
    <dgm:pt modelId="{9E1E595C-0651-4051-98BF-98769477BEBD}" type="pres">
      <dgm:prSet presAssocID="{761EC1EC-23EA-4168-861F-D1CCEF0B97E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nk"/>
        </a:ext>
      </dgm:extLst>
    </dgm:pt>
    <dgm:pt modelId="{1F364DEC-EF38-4D1C-8573-7DB7F3987FC6}" type="pres">
      <dgm:prSet presAssocID="{761EC1EC-23EA-4168-861F-D1CCEF0B97E6}" presName="spaceRect" presStyleCnt="0"/>
      <dgm:spPr/>
    </dgm:pt>
    <dgm:pt modelId="{08C9D09B-D309-4009-9D0B-B9B05C86F172}" type="pres">
      <dgm:prSet presAssocID="{761EC1EC-23EA-4168-861F-D1CCEF0B97E6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897EB0FA-97AA-46B4-9B28-393292BFE767}" srcId="{970A71B4-CA0F-45D8-8760-96DBDE96C72B}" destId="{FE5641D7-0CD0-40A5-8E03-E62533A0BB28}" srcOrd="2" destOrd="0" parTransId="{A8FE95DE-BD54-4CE1-AE19-366B378AF07E}" sibTransId="{63EC622E-C628-4048-8818-5780F657D304}"/>
    <dgm:cxn modelId="{05354026-978C-774E-B933-1A5B212E4D36}" type="presOf" srcId="{761EC1EC-23EA-4168-861F-D1CCEF0B97E6}" destId="{08C9D09B-D309-4009-9D0B-B9B05C86F172}" srcOrd="0" destOrd="0" presId="urn:microsoft.com/office/officeart/2018/2/layout/IconCircleList"/>
    <dgm:cxn modelId="{EF5DA4A9-1F8B-364E-84FD-A27641E35642}" type="presOf" srcId="{37A88564-C105-424C-8594-7623D718D9FC}" destId="{C041DEC9-A9D8-42DA-B7BC-12B3156A6C22}" srcOrd="0" destOrd="0" presId="urn:microsoft.com/office/officeart/2018/2/layout/IconCircleList"/>
    <dgm:cxn modelId="{D65B07C5-A0ED-F54D-8969-9F655BF18B96}" type="presOf" srcId="{FE5641D7-0CD0-40A5-8E03-E62533A0BB28}" destId="{CFBE6BF6-F847-450D-B983-D0D2C0DFC42F}" srcOrd="0" destOrd="0" presId="urn:microsoft.com/office/officeart/2018/2/layout/IconCircleList"/>
    <dgm:cxn modelId="{89B9DE85-7321-41A8-930E-D3977ECA1FA0}" srcId="{970A71B4-CA0F-45D8-8760-96DBDE96C72B}" destId="{761EC1EC-23EA-4168-861F-D1CCEF0B97E6}" srcOrd="3" destOrd="0" parTransId="{DF4CAD67-BC17-4B6A-A7C1-A07F06ADBB3A}" sibTransId="{C0BD6213-13F7-4D24-9B86-F1601B27BD8C}"/>
    <dgm:cxn modelId="{25FC441A-BFD3-4B87-911E-76DA30945EB7}" srcId="{970A71B4-CA0F-45D8-8760-96DBDE96C72B}" destId="{78A80636-6E58-4CDA-B059-4B3195A4BE4F}" srcOrd="1" destOrd="0" parTransId="{01823E10-0071-404B-A495-4905112563DF}" sibTransId="{AA9BB611-0BB7-4500-9DFC-9A8DDA5549EA}"/>
    <dgm:cxn modelId="{C3F97596-F42A-4275-B1D3-D8C676C4F100}" srcId="{970A71B4-CA0F-45D8-8760-96DBDE96C72B}" destId="{E082D60F-0B42-435B-ACEE-C1B2D16413DC}" srcOrd="0" destOrd="0" parTransId="{5F317C39-5B21-4B29-80F1-0603BC308800}" sibTransId="{37A88564-C105-424C-8594-7623D718D9FC}"/>
    <dgm:cxn modelId="{8DDA801E-B54F-644C-AA07-607DE5F7FB37}" type="presOf" srcId="{E082D60F-0B42-435B-ACEE-C1B2D16413DC}" destId="{61D4225F-D0E4-4DA6-808E-8F9CF35ADE38}" srcOrd="0" destOrd="0" presId="urn:microsoft.com/office/officeart/2018/2/layout/IconCircleList"/>
    <dgm:cxn modelId="{7103955B-1445-3D46-B483-2DD447226147}" type="presOf" srcId="{AA9BB611-0BB7-4500-9DFC-9A8DDA5549EA}" destId="{30293275-D003-42F1-B1A2-D3072E376D15}" srcOrd="0" destOrd="0" presId="urn:microsoft.com/office/officeart/2018/2/layout/IconCircleList"/>
    <dgm:cxn modelId="{50FF0939-136B-DE4F-AFC9-132DCCD42777}" type="presOf" srcId="{63EC622E-C628-4048-8818-5780F657D304}" destId="{37A8D0F4-7DD6-443C-8818-166A35839920}" srcOrd="0" destOrd="0" presId="urn:microsoft.com/office/officeart/2018/2/layout/IconCircleList"/>
    <dgm:cxn modelId="{96C0F0EC-BE4A-914B-8074-BC691E152F7A}" type="presOf" srcId="{78A80636-6E58-4CDA-B059-4B3195A4BE4F}" destId="{98A2CCCE-0D07-4E4B-B030-6C266DA10F1B}" srcOrd="0" destOrd="0" presId="urn:microsoft.com/office/officeart/2018/2/layout/IconCircleList"/>
    <dgm:cxn modelId="{EE794297-0DE3-E943-BA9B-25B8E29182E5}" type="presOf" srcId="{970A71B4-CA0F-45D8-8760-96DBDE96C72B}" destId="{268FF548-BA22-467F-BB09-3D60867B125C}" srcOrd="0" destOrd="0" presId="urn:microsoft.com/office/officeart/2018/2/layout/IconCircleList"/>
    <dgm:cxn modelId="{969DDB27-8BDB-2C4E-B9EE-B1AB415AB743}" type="presParOf" srcId="{268FF548-BA22-467F-BB09-3D60867B125C}" destId="{137F20BC-7189-4587-9055-24067307F413}" srcOrd="0" destOrd="0" presId="urn:microsoft.com/office/officeart/2018/2/layout/IconCircleList"/>
    <dgm:cxn modelId="{8BD4FF23-F6B8-3D46-922E-C45F2F0DDD94}" type="presParOf" srcId="{137F20BC-7189-4587-9055-24067307F413}" destId="{74C9E8DD-8310-49C4-8AF7-FAC9B1FD7614}" srcOrd="0" destOrd="0" presId="urn:microsoft.com/office/officeart/2018/2/layout/IconCircleList"/>
    <dgm:cxn modelId="{AAAFC862-92AB-4B4B-A0E5-FDEED1E52769}" type="presParOf" srcId="{74C9E8DD-8310-49C4-8AF7-FAC9B1FD7614}" destId="{21A5C683-851A-4942-9BF2-82699521E15B}" srcOrd="0" destOrd="0" presId="urn:microsoft.com/office/officeart/2018/2/layout/IconCircleList"/>
    <dgm:cxn modelId="{46AF72F3-64AD-D646-ABFE-E351A6582935}" type="presParOf" srcId="{74C9E8DD-8310-49C4-8AF7-FAC9B1FD7614}" destId="{9C0E248A-7408-445E-9E6C-5898C997AD09}" srcOrd="1" destOrd="0" presId="urn:microsoft.com/office/officeart/2018/2/layout/IconCircleList"/>
    <dgm:cxn modelId="{18A012F1-AF33-724E-935A-7E1CF491EE88}" type="presParOf" srcId="{74C9E8DD-8310-49C4-8AF7-FAC9B1FD7614}" destId="{A490102C-E1C7-4C41-8CA3-CC192C69D340}" srcOrd="2" destOrd="0" presId="urn:microsoft.com/office/officeart/2018/2/layout/IconCircleList"/>
    <dgm:cxn modelId="{89000015-6D32-E949-8CD8-B81ACE7375CD}" type="presParOf" srcId="{74C9E8DD-8310-49C4-8AF7-FAC9B1FD7614}" destId="{61D4225F-D0E4-4DA6-808E-8F9CF35ADE38}" srcOrd="3" destOrd="0" presId="urn:microsoft.com/office/officeart/2018/2/layout/IconCircleList"/>
    <dgm:cxn modelId="{39A086D0-0F77-B847-8CD8-C4DA4DAF8795}" type="presParOf" srcId="{137F20BC-7189-4587-9055-24067307F413}" destId="{C041DEC9-A9D8-42DA-B7BC-12B3156A6C22}" srcOrd="1" destOrd="0" presId="urn:microsoft.com/office/officeart/2018/2/layout/IconCircleList"/>
    <dgm:cxn modelId="{9C22F2F0-6D54-B34D-85E5-320F2837ABD6}" type="presParOf" srcId="{137F20BC-7189-4587-9055-24067307F413}" destId="{744A7600-C975-4E7E-8047-FE8CF8094477}" srcOrd="2" destOrd="0" presId="urn:microsoft.com/office/officeart/2018/2/layout/IconCircleList"/>
    <dgm:cxn modelId="{7505A1B5-D1C9-0C46-B027-EBD92AD08560}" type="presParOf" srcId="{744A7600-C975-4E7E-8047-FE8CF8094477}" destId="{B582FF25-A46E-4BA4-95A1-F90ABFD9B78E}" srcOrd="0" destOrd="0" presId="urn:microsoft.com/office/officeart/2018/2/layout/IconCircleList"/>
    <dgm:cxn modelId="{18ACBEDC-02F6-B344-928F-485F2968AAA0}" type="presParOf" srcId="{744A7600-C975-4E7E-8047-FE8CF8094477}" destId="{2C90127A-9406-4039-A6D6-B6E72DEE53A9}" srcOrd="1" destOrd="0" presId="urn:microsoft.com/office/officeart/2018/2/layout/IconCircleList"/>
    <dgm:cxn modelId="{47BC6B98-481A-5F46-BCA3-0260BBC5B8E1}" type="presParOf" srcId="{744A7600-C975-4E7E-8047-FE8CF8094477}" destId="{A6CEAD83-96D6-4A41-92EB-1C0B982D0469}" srcOrd="2" destOrd="0" presId="urn:microsoft.com/office/officeart/2018/2/layout/IconCircleList"/>
    <dgm:cxn modelId="{96958B21-710B-C745-851F-3C349FFA6BEE}" type="presParOf" srcId="{744A7600-C975-4E7E-8047-FE8CF8094477}" destId="{98A2CCCE-0D07-4E4B-B030-6C266DA10F1B}" srcOrd="3" destOrd="0" presId="urn:microsoft.com/office/officeart/2018/2/layout/IconCircleList"/>
    <dgm:cxn modelId="{CEFEEA6F-A6E1-1546-BF23-99DC8B533714}" type="presParOf" srcId="{137F20BC-7189-4587-9055-24067307F413}" destId="{30293275-D003-42F1-B1A2-D3072E376D15}" srcOrd="3" destOrd="0" presId="urn:microsoft.com/office/officeart/2018/2/layout/IconCircleList"/>
    <dgm:cxn modelId="{53C7C950-558B-644E-AFB1-22E3F5D73405}" type="presParOf" srcId="{137F20BC-7189-4587-9055-24067307F413}" destId="{F8C5BA26-8390-4A47-8D62-28EDD45104E5}" srcOrd="4" destOrd="0" presId="urn:microsoft.com/office/officeart/2018/2/layout/IconCircleList"/>
    <dgm:cxn modelId="{4C42D7FE-CE27-DF47-916E-0123BCB5956B}" type="presParOf" srcId="{F8C5BA26-8390-4A47-8D62-28EDD45104E5}" destId="{6D3A36AD-490E-48AC-948D-6AB610BDD00B}" srcOrd="0" destOrd="0" presId="urn:microsoft.com/office/officeart/2018/2/layout/IconCircleList"/>
    <dgm:cxn modelId="{89464357-5C16-354C-92CF-DDDA0C428BDF}" type="presParOf" srcId="{F8C5BA26-8390-4A47-8D62-28EDD45104E5}" destId="{DDE2D794-76F1-472D-B477-1999B9B683D2}" srcOrd="1" destOrd="0" presId="urn:microsoft.com/office/officeart/2018/2/layout/IconCircleList"/>
    <dgm:cxn modelId="{E819FA91-4B98-2D43-9782-EDBEFB1CBF86}" type="presParOf" srcId="{F8C5BA26-8390-4A47-8D62-28EDD45104E5}" destId="{9B61E67B-657E-4872-9ACB-1E4939AF216F}" srcOrd="2" destOrd="0" presId="urn:microsoft.com/office/officeart/2018/2/layout/IconCircleList"/>
    <dgm:cxn modelId="{D239684E-70C7-3445-A271-337A97217E0E}" type="presParOf" srcId="{F8C5BA26-8390-4A47-8D62-28EDD45104E5}" destId="{CFBE6BF6-F847-450D-B983-D0D2C0DFC42F}" srcOrd="3" destOrd="0" presId="urn:microsoft.com/office/officeart/2018/2/layout/IconCircleList"/>
    <dgm:cxn modelId="{8CCC9053-21BA-8546-9BA1-A6B2D1B4DC1F}" type="presParOf" srcId="{137F20BC-7189-4587-9055-24067307F413}" destId="{37A8D0F4-7DD6-443C-8818-166A35839920}" srcOrd="5" destOrd="0" presId="urn:microsoft.com/office/officeart/2018/2/layout/IconCircleList"/>
    <dgm:cxn modelId="{FA2BC1FF-450A-2641-BF57-E06A25AD4DB9}" type="presParOf" srcId="{137F20BC-7189-4587-9055-24067307F413}" destId="{66394D2E-C3A6-494E-BF2B-7F18A798E25C}" srcOrd="6" destOrd="0" presId="urn:microsoft.com/office/officeart/2018/2/layout/IconCircleList"/>
    <dgm:cxn modelId="{6D0B28EC-13A4-964B-8D3F-4CF668DC90F4}" type="presParOf" srcId="{66394D2E-C3A6-494E-BF2B-7F18A798E25C}" destId="{A1213AED-A2EA-4AB5-A741-6E1AFAD5F64E}" srcOrd="0" destOrd="0" presId="urn:microsoft.com/office/officeart/2018/2/layout/IconCircleList"/>
    <dgm:cxn modelId="{DAB0A001-71E5-FF43-BF2F-CC1B6F4B9E2D}" type="presParOf" srcId="{66394D2E-C3A6-494E-BF2B-7F18A798E25C}" destId="{9E1E595C-0651-4051-98BF-98769477BEBD}" srcOrd="1" destOrd="0" presId="urn:microsoft.com/office/officeart/2018/2/layout/IconCircleList"/>
    <dgm:cxn modelId="{61EF8FAF-18C6-2F49-8DD0-A4196A9A1B49}" type="presParOf" srcId="{66394D2E-C3A6-494E-BF2B-7F18A798E25C}" destId="{1F364DEC-EF38-4D1C-8573-7DB7F3987FC6}" srcOrd="2" destOrd="0" presId="urn:microsoft.com/office/officeart/2018/2/layout/IconCircleList"/>
    <dgm:cxn modelId="{ACE576FE-7BA8-3548-8670-080E2C07F475}" type="presParOf" srcId="{66394D2E-C3A6-494E-BF2B-7F18A798E25C}" destId="{08C9D09B-D309-4009-9D0B-B9B05C86F17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CF9FD5-DADA-496E-8856-77B2AEBD8008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F16847A-AFC7-44B0-9AF9-C72483E4230A}">
      <dgm:prSet/>
      <dgm:spPr/>
      <dgm:t>
        <a:bodyPr/>
        <a:lstStyle/>
        <a:p>
          <a:r>
            <a:rPr lang="fr-CA" dirty="0"/>
            <a:t>Seul l’animateur peut enregistrer. Les participants ne devraient pas avoir un bouton </a:t>
          </a:r>
          <a:r>
            <a:rPr lang="fr-CA" dirty="0" smtClean="0"/>
            <a:t>enregistrer fonctionnel</a:t>
          </a:r>
          <a:r>
            <a:rPr lang="fr-CA" dirty="0"/>
            <a:t>.  Leur mentionner cela pour les rassurer, que rien ne sera </a:t>
          </a:r>
          <a:r>
            <a:rPr lang="fr-CA" dirty="0" smtClean="0"/>
            <a:t>enregistré</a:t>
          </a:r>
          <a:endParaRPr lang="en-US" dirty="0"/>
        </a:p>
      </dgm:t>
    </dgm:pt>
    <dgm:pt modelId="{0A881758-F492-4405-8E62-381EAA90DD64}" type="parTrans" cxnId="{2241DD77-A234-4CC3-8A40-B86E2A8B298F}">
      <dgm:prSet/>
      <dgm:spPr/>
      <dgm:t>
        <a:bodyPr/>
        <a:lstStyle/>
        <a:p>
          <a:endParaRPr lang="en-US"/>
        </a:p>
      </dgm:t>
    </dgm:pt>
    <dgm:pt modelId="{98546953-A6FA-4B9B-ABA0-C3B4F933747D}" type="sibTrans" cxnId="{2241DD77-A234-4CC3-8A40-B86E2A8B298F}">
      <dgm:prSet/>
      <dgm:spPr/>
      <dgm:t>
        <a:bodyPr/>
        <a:lstStyle/>
        <a:p>
          <a:endParaRPr lang="en-US"/>
        </a:p>
      </dgm:t>
    </dgm:pt>
    <dgm:pt modelId="{9D6E74E8-5697-4275-8878-9AA7F58609F3}">
      <dgm:prSet/>
      <dgm:spPr/>
      <dgm:t>
        <a:bodyPr/>
        <a:lstStyle/>
        <a:p>
          <a:r>
            <a:rPr lang="fr-CA"/>
            <a:t>Utiliser l’humour car les premiers moments du groupes peuvent être stressants</a:t>
          </a:r>
          <a:endParaRPr lang="en-US"/>
        </a:p>
      </dgm:t>
    </dgm:pt>
    <dgm:pt modelId="{F7A1FD24-5001-4853-9D25-2BE40F0C22FD}" type="parTrans" cxnId="{CEAE3326-F64E-4C29-840B-490B51DA301F}">
      <dgm:prSet/>
      <dgm:spPr/>
      <dgm:t>
        <a:bodyPr/>
        <a:lstStyle/>
        <a:p>
          <a:endParaRPr lang="en-US"/>
        </a:p>
      </dgm:t>
    </dgm:pt>
    <dgm:pt modelId="{40F2FCBE-346C-4416-B998-0C4A6E56BD3F}" type="sibTrans" cxnId="{CEAE3326-F64E-4C29-840B-490B51DA301F}">
      <dgm:prSet/>
      <dgm:spPr/>
      <dgm:t>
        <a:bodyPr/>
        <a:lstStyle/>
        <a:p>
          <a:endParaRPr lang="en-US"/>
        </a:p>
      </dgm:t>
    </dgm:pt>
    <dgm:pt modelId="{C3049C7A-5B5E-4113-9993-447C58BAA17B}" type="pres">
      <dgm:prSet presAssocID="{EFCF9FD5-DADA-496E-8856-77B2AEBD800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3D85FBA8-AB97-4A5C-99D2-DD7308E0CBEE}" type="pres">
      <dgm:prSet presAssocID="{EFCF9FD5-DADA-496E-8856-77B2AEBD8008}" presName="container" presStyleCnt="0">
        <dgm:presLayoutVars>
          <dgm:dir/>
          <dgm:resizeHandles val="exact"/>
        </dgm:presLayoutVars>
      </dgm:prSet>
      <dgm:spPr/>
    </dgm:pt>
    <dgm:pt modelId="{F593EA90-5161-4520-AE0D-8EA414D962C4}" type="pres">
      <dgm:prSet presAssocID="{8F16847A-AFC7-44B0-9AF9-C72483E4230A}" presName="compNode" presStyleCnt="0"/>
      <dgm:spPr/>
    </dgm:pt>
    <dgm:pt modelId="{FC4133E6-A6F5-4D95-B37D-D93C22DF701D}" type="pres">
      <dgm:prSet presAssocID="{8F16847A-AFC7-44B0-9AF9-C72483E4230A}" presName="iconBgRect" presStyleLbl="bgShp" presStyleIdx="0" presStyleCnt="2"/>
      <dgm:spPr/>
    </dgm:pt>
    <dgm:pt modelId="{84B720C5-B81B-4136-B659-485BC2B6C9A9}" type="pres">
      <dgm:prSet presAssocID="{8F16847A-AFC7-44B0-9AF9-C72483E4230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564C92D9-241E-444A-8A1E-9A871EC7F4BC}" type="pres">
      <dgm:prSet presAssocID="{8F16847A-AFC7-44B0-9AF9-C72483E4230A}" presName="spaceRect" presStyleCnt="0"/>
      <dgm:spPr/>
    </dgm:pt>
    <dgm:pt modelId="{69FC6420-1AA6-4A02-AFDD-3D3A6B96F3FD}" type="pres">
      <dgm:prSet presAssocID="{8F16847A-AFC7-44B0-9AF9-C72483E4230A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CA"/>
        </a:p>
      </dgm:t>
    </dgm:pt>
    <dgm:pt modelId="{6A569681-4FD4-48FD-829F-E09D2684CB73}" type="pres">
      <dgm:prSet presAssocID="{98546953-A6FA-4B9B-ABA0-C3B4F933747D}" presName="sibTrans" presStyleLbl="sibTrans2D1" presStyleIdx="0" presStyleCnt="0"/>
      <dgm:spPr/>
      <dgm:t>
        <a:bodyPr/>
        <a:lstStyle/>
        <a:p>
          <a:endParaRPr lang="en-CA"/>
        </a:p>
      </dgm:t>
    </dgm:pt>
    <dgm:pt modelId="{078ECE28-F330-46E4-A445-91BCCD5A8142}" type="pres">
      <dgm:prSet presAssocID="{9D6E74E8-5697-4275-8878-9AA7F58609F3}" presName="compNode" presStyleCnt="0"/>
      <dgm:spPr/>
    </dgm:pt>
    <dgm:pt modelId="{CD6C685A-2890-4C28-A52F-8D3147E85697}" type="pres">
      <dgm:prSet presAssocID="{9D6E74E8-5697-4275-8878-9AA7F58609F3}" presName="iconBgRect" presStyleLbl="bgShp" presStyleIdx="1" presStyleCnt="2"/>
      <dgm:spPr/>
    </dgm:pt>
    <dgm:pt modelId="{FE11E90C-2BEF-4E85-B5AE-7FF494623614}" type="pres">
      <dgm:prSet presAssocID="{9D6E74E8-5697-4275-8878-9AA7F58609F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uppet"/>
        </a:ext>
      </dgm:extLst>
    </dgm:pt>
    <dgm:pt modelId="{86CEA06F-AA5B-4151-B2EC-CD239F02415F}" type="pres">
      <dgm:prSet presAssocID="{9D6E74E8-5697-4275-8878-9AA7F58609F3}" presName="spaceRect" presStyleCnt="0"/>
      <dgm:spPr/>
    </dgm:pt>
    <dgm:pt modelId="{295F92F2-42EB-4DDB-96E1-20C2B8A86C83}" type="pres">
      <dgm:prSet presAssocID="{9D6E74E8-5697-4275-8878-9AA7F58609F3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2241DD77-A234-4CC3-8A40-B86E2A8B298F}" srcId="{EFCF9FD5-DADA-496E-8856-77B2AEBD8008}" destId="{8F16847A-AFC7-44B0-9AF9-C72483E4230A}" srcOrd="0" destOrd="0" parTransId="{0A881758-F492-4405-8E62-381EAA90DD64}" sibTransId="{98546953-A6FA-4B9B-ABA0-C3B4F933747D}"/>
    <dgm:cxn modelId="{1577FF80-8372-4E9C-8E16-A8E80AE126AE}" type="presOf" srcId="{98546953-A6FA-4B9B-ABA0-C3B4F933747D}" destId="{6A569681-4FD4-48FD-829F-E09D2684CB73}" srcOrd="0" destOrd="0" presId="urn:microsoft.com/office/officeart/2018/2/layout/IconCircleList"/>
    <dgm:cxn modelId="{CEAE3326-F64E-4C29-840B-490B51DA301F}" srcId="{EFCF9FD5-DADA-496E-8856-77B2AEBD8008}" destId="{9D6E74E8-5697-4275-8878-9AA7F58609F3}" srcOrd="1" destOrd="0" parTransId="{F7A1FD24-5001-4853-9D25-2BE40F0C22FD}" sibTransId="{40F2FCBE-346C-4416-B998-0C4A6E56BD3F}"/>
    <dgm:cxn modelId="{00BB9CE7-CC2C-4A71-80D5-7CFAAF6DF9E5}" type="presOf" srcId="{8F16847A-AFC7-44B0-9AF9-C72483E4230A}" destId="{69FC6420-1AA6-4A02-AFDD-3D3A6B96F3FD}" srcOrd="0" destOrd="0" presId="urn:microsoft.com/office/officeart/2018/2/layout/IconCircleList"/>
    <dgm:cxn modelId="{C1FF1C89-45D8-41B5-94F0-209485A7751D}" type="presOf" srcId="{9D6E74E8-5697-4275-8878-9AA7F58609F3}" destId="{295F92F2-42EB-4DDB-96E1-20C2B8A86C83}" srcOrd="0" destOrd="0" presId="urn:microsoft.com/office/officeart/2018/2/layout/IconCircleList"/>
    <dgm:cxn modelId="{A11F2771-D1D1-45D0-9C2A-20DB24914F38}" type="presOf" srcId="{EFCF9FD5-DADA-496E-8856-77B2AEBD8008}" destId="{C3049C7A-5B5E-4113-9993-447C58BAA17B}" srcOrd="0" destOrd="0" presId="urn:microsoft.com/office/officeart/2018/2/layout/IconCircleList"/>
    <dgm:cxn modelId="{4CD9E1CC-32B1-4C4E-BE1F-F29DA86EB409}" type="presParOf" srcId="{C3049C7A-5B5E-4113-9993-447C58BAA17B}" destId="{3D85FBA8-AB97-4A5C-99D2-DD7308E0CBEE}" srcOrd="0" destOrd="0" presId="urn:microsoft.com/office/officeart/2018/2/layout/IconCircleList"/>
    <dgm:cxn modelId="{598CEE2A-752A-4A87-A52D-5DE8573719DC}" type="presParOf" srcId="{3D85FBA8-AB97-4A5C-99D2-DD7308E0CBEE}" destId="{F593EA90-5161-4520-AE0D-8EA414D962C4}" srcOrd="0" destOrd="0" presId="urn:microsoft.com/office/officeart/2018/2/layout/IconCircleList"/>
    <dgm:cxn modelId="{3EF4B053-39E4-4BC1-B98A-184FD12B277C}" type="presParOf" srcId="{F593EA90-5161-4520-AE0D-8EA414D962C4}" destId="{FC4133E6-A6F5-4D95-B37D-D93C22DF701D}" srcOrd="0" destOrd="0" presId="urn:microsoft.com/office/officeart/2018/2/layout/IconCircleList"/>
    <dgm:cxn modelId="{859CA59D-6338-4864-A378-21045CFC1CDF}" type="presParOf" srcId="{F593EA90-5161-4520-AE0D-8EA414D962C4}" destId="{84B720C5-B81B-4136-B659-485BC2B6C9A9}" srcOrd="1" destOrd="0" presId="urn:microsoft.com/office/officeart/2018/2/layout/IconCircleList"/>
    <dgm:cxn modelId="{72E04AE5-730D-429D-BCDF-2B30DD04D3BA}" type="presParOf" srcId="{F593EA90-5161-4520-AE0D-8EA414D962C4}" destId="{564C92D9-241E-444A-8A1E-9A871EC7F4BC}" srcOrd="2" destOrd="0" presId="urn:microsoft.com/office/officeart/2018/2/layout/IconCircleList"/>
    <dgm:cxn modelId="{2E16FCAE-E7E9-4D7A-BE1D-0DC24E83033E}" type="presParOf" srcId="{F593EA90-5161-4520-AE0D-8EA414D962C4}" destId="{69FC6420-1AA6-4A02-AFDD-3D3A6B96F3FD}" srcOrd="3" destOrd="0" presId="urn:microsoft.com/office/officeart/2018/2/layout/IconCircleList"/>
    <dgm:cxn modelId="{EEB6D445-D349-421F-8A54-E12660C1D3DE}" type="presParOf" srcId="{3D85FBA8-AB97-4A5C-99D2-DD7308E0CBEE}" destId="{6A569681-4FD4-48FD-829F-E09D2684CB73}" srcOrd="1" destOrd="0" presId="urn:microsoft.com/office/officeart/2018/2/layout/IconCircleList"/>
    <dgm:cxn modelId="{81CBC7C4-7161-4864-82BC-D067A2EAD5AC}" type="presParOf" srcId="{3D85FBA8-AB97-4A5C-99D2-DD7308E0CBEE}" destId="{078ECE28-F330-46E4-A445-91BCCD5A8142}" srcOrd="2" destOrd="0" presId="urn:microsoft.com/office/officeart/2018/2/layout/IconCircleList"/>
    <dgm:cxn modelId="{9FAB1EEA-3E29-47B2-89D2-6F104808C3AF}" type="presParOf" srcId="{078ECE28-F330-46E4-A445-91BCCD5A8142}" destId="{CD6C685A-2890-4C28-A52F-8D3147E85697}" srcOrd="0" destOrd="0" presId="urn:microsoft.com/office/officeart/2018/2/layout/IconCircleList"/>
    <dgm:cxn modelId="{C13E93AB-A107-4E65-84D7-8622301F1B7F}" type="presParOf" srcId="{078ECE28-F330-46E4-A445-91BCCD5A8142}" destId="{FE11E90C-2BEF-4E85-B5AE-7FF494623614}" srcOrd="1" destOrd="0" presId="urn:microsoft.com/office/officeart/2018/2/layout/IconCircleList"/>
    <dgm:cxn modelId="{16C469F9-FFDC-4373-BA27-621BAAC54144}" type="presParOf" srcId="{078ECE28-F330-46E4-A445-91BCCD5A8142}" destId="{86CEA06F-AA5B-4151-B2EC-CD239F02415F}" srcOrd="2" destOrd="0" presId="urn:microsoft.com/office/officeart/2018/2/layout/IconCircleList"/>
    <dgm:cxn modelId="{0F745501-46DA-46C7-B241-C5A9B38A5407}" type="presParOf" srcId="{078ECE28-F330-46E4-A445-91BCCD5A8142}" destId="{295F92F2-42EB-4DDB-96E1-20C2B8A86C8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EC8900-E992-F145-A2D6-33B258C468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CA"/>
        </a:p>
      </dgm:t>
    </dgm:pt>
    <dgm:pt modelId="{EC0B6C32-38BF-CB41-90CE-B8FFD904758D}">
      <dgm:prSet/>
      <dgm:spPr/>
      <dgm:t>
        <a:bodyPr/>
        <a:lstStyle/>
        <a:p>
          <a:r>
            <a:rPr lang="en-US"/>
            <a:t>Zoom</a:t>
          </a:r>
          <a:r>
            <a:rPr lang="fr-CA"/>
            <a:t>…à savoir</a:t>
          </a:r>
        </a:p>
      </dgm:t>
    </dgm:pt>
    <dgm:pt modelId="{E3C9D5A0-0EFA-0747-A93C-A26C1EC95FC0}" type="parTrans" cxnId="{919FFB18-23AA-B74A-B3B2-EEC3FA3030B0}">
      <dgm:prSet/>
      <dgm:spPr/>
      <dgm:t>
        <a:bodyPr/>
        <a:lstStyle/>
        <a:p>
          <a:endParaRPr lang="fr-CA"/>
        </a:p>
      </dgm:t>
    </dgm:pt>
    <dgm:pt modelId="{EC1D8611-DF39-D349-BBB9-F667365ADB4C}" type="sibTrans" cxnId="{919FFB18-23AA-B74A-B3B2-EEC3FA3030B0}">
      <dgm:prSet/>
      <dgm:spPr/>
      <dgm:t>
        <a:bodyPr/>
        <a:lstStyle/>
        <a:p>
          <a:endParaRPr lang="fr-CA"/>
        </a:p>
      </dgm:t>
    </dgm:pt>
    <dgm:pt modelId="{1552BF4C-5B63-DF4E-B390-F471390B7AB6}" type="pres">
      <dgm:prSet presAssocID="{88EC8900-E992-F145-A2D6-33B258C468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38070C9C-0D69-DD4A-A2D0-0F18AFA9CBC7}" type="pres">
      <dgm:prSet presAssocID="{EC0B6C32-38BF-CB41-90CE-B8FFD904758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19FFB18-23AA-B74A-B3B2-EEC3FA3030B0}" srcId="{88EC8900-E992-F145-A2D6-33B258C46896}" destId="{EC0B6C32-38BF-CB41-90CE-B8FFD904758D}" srcOrd="0" destOrd="0" parTransId="{E3C9D5A0-0EFA-0747-A93C-A26C1EC95FC0}" sibTransId="{EC1D8611-DF39-D349-BBB9-F667365ADB4C}"/>
    <dgm:cxn modelId="{02D95261-7470-5544-ABA0-4E58CF0AEA85}" type="presOf" srcId="{88EC8900-E992-F145-A2D6-33B258C46896}" destId="{1552BF4C-5B63-DF4E-B390-F471390B7AB6}" srcOrd="0" destOrd="0" presId="urn:microsoft.com/office/officeart/2005/8/layout/vList2"/>
    <dgm:cxn modelId="{083B0610-56C7-1947-8A61-25BBBBC72A3B}" type="presOf" srcId="{EC0B6C32-38BF-CB41-90CE-B8FFD904758D}" destId="{38070C9C-0D69-DD4A-A2D0-0F18AFA9CBC7}" srcOrd="0" destOrd="0" presId="urn:microsoft.com/office/officeart/2005/8/layout/vList2"/>
    <dgm:cxn modelId="{05C3D7B3-CE51-5E42-BD14-70EAF728B4C4}" type="presParOf" srcId="{1552BF4C-5B63-DF4E-B390-F471390B7AB6}" destId="{38070C9C-0D69-DD4A-A2D0-0F18AFA9CB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BF2529-8E39-4961-BC61-CFC02BD16E8A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CB9714C-08AF-4B59-8422-D3D47DE13038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dirty="0"/>
            <a:t>Observer si les gens </a:t>
          </a:r>
          <a:r>
            <a:rPr lang="fr-CA" dirty="0" err="1"/>
            <a:t>clavardent</a:t>
          </a:r>
          <a:r>
            <a:rPr lang="fr-CA" dirty="0"/>
            <a:t> entre eux</a:t>
          </a:r>
          <a:r>
            <a:rPr lang="en-US" dirty="0"/>
            <a:t>…O</a:t>
          </a:r>
          <a:r>
            <a:rPr lang="fr-CA" dirty="0"/>
            <a:t>n ne peut faire grand chose avec ça mais leur demander de ne pas le faire</a:t>
          </a:r>
          <a:r>
            <a:rPr lang="en-US" dirty="0"/>
            <a:t>…</a:t>
          </a:r>
        </a:p>
      </dgm:t>
    </dgm:pt>
    <dgm:pt modelId="{5923E95C-5AAC-4D75-82DC-20D2D7EF1EEE}" type="parTrans" cxnId="{49F698A7-13D0-40B4-8F50-6729FC4DAE79}">
      <dgm:prSet/>
      <dgm:spPr/>
      <dgm:t>
        <a:bodyPr/>
        <a:lstStyle/>
        <a:p>
          <a:endParaRPr lang="en-US"/>
        </a:p>
      </dgm:t>
    </dgm:pt>
    <dgm:pt modelId="{89D3D533-D76B-480D-A80A-EB0E26EE30ED}" type="sibTrans" cxnId="{49F698A7-13D0-40B4-8F50-6729FC4DAE79}">
      <dgm:prSet/>
      <dgm:spPr/>
      <dgm:t>
        <a:bodyPr/>
        <a:lstStyle/>
        <a:p>
          <a:endParaRPr lang="en-US"/>
        </a:p>
      </dgm:t>
    </dgm:pt>
    <dgm:pt modelId="{F17BC13E-45A8-4278-95D1-B28EF5CD9EFF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dirty="0"/>
            <a:t>Groupes en ligne </a:t>
          </a:r>
          <a:r>
            <a:rPr lang="fr-CA" dirty="0" smtClean="0"/>
            <a:t>requièrent une attention particulière (par exemple, noter </a:t>
          </a:r>
          <a:r>
            <a:rPr lang="fr-CA" dirty="0"/>
            <a:t>les indices </a:t>
          </a:r>
          <a:r>
            <a:rPr lang="fr-CA" dirty="0" smtClean="0"/>
            <a:t>visuels d’engagement). L’attention </a:t>
          </a:r>
          <a:r>
            <a:rPr lang="fr-CA" dirty="0"/>
            <a:t>des participants </a:t>
          </a:r>
          <a:r>
            <a:rPr lang="fr-CA" dirty="0" smtClean="0"/>
            <a:t>peut </a:t>
          </a:r>
          <a:r>
            <a:rPr lang="fr-CA" dirty="0"/>
            <a:t>fluctuer, il faut s’y attendre et avec bienveillance ramener au besoin l’attention des participants.</a:t>
          </a:r>
          <a:endParaRPr lang="en-US" dirty="0"/>
        </a:p>
      </dgm:t>
    </dgm:pt>
    <dgm:pt modelId="{75596F8B-9D41-48B4-A6E7-DD95600FC3EE}" type="parTrans" cxnId="{C147ECCC-F5A3-40E5-AC35-0AD6A09170F8}">
      <dgm:prSet/>
      <dgm:spPr/>
      <dgm:t>
        <a:bodyPr/>
        <a:lstStyle/>
        <a:p>
          <a:endParaRPr lang="en-US"/>
        </a:p>
      </dgm:t>
    </dgm:pt>
    <dgm:pt modelId="{8FCB1080-D93A-46B3-B5B5-D1F4517FF858}" type="sibTrans" cxnId="{C147ECCC-F5A3-40E5-AC35-0AD6A09170F8}">
      <dgm:prSet/>
      <dgm:spPr/>
      <dgm:t>
        <a:bodyPr/>
        <a:lstStyle/>
        <a:p>
          <a:endParaRPr lang="en-US"/>
        </a:p>
      </dgm:t>
    </dgm:pt>
    <dgm:pt modelId="{E1812F1B-4491-694B-BF29-B1695C0E6245}" type="pres">
      <dgm:prSet presAssocID="{39BF2529-8E39-4961-BC61-CFC02BD16E8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C077D395-6472-DD4F-BD60-1F64CFC198A5}" type="pres">
      <dgm:prSet presAssocID="{9CB9714C-08AF-4B59-8422-D3D47DE13038}" presName="node" presStyleLbl="node1" presStyleIdx="0" presStyleCnt="2" custLinFactNeighborX="-67094" custLinFactNeighborY="1332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9225A04-1AC9-C546-8AF5-20C83D13BCC5}" type="pres">
      <dgm:prSet presAssocID="{89D3D533-D76B-480D-A80A-EB0E26EE30ED}" presName="sibTrans" presStyleCnt="0"/>
      <dgm:spPr/>
    </dgm:pt>
    <dgm:pt modelId="{FECBBA3D-8D54-AD44-A8F0-F9726ADE2555}" type="pres">
      <dgm:prSet presAssocID="{F17BC13E-45A8-4278-95D1-B28EF5CD9EFF}" presName="node" presStyleLbl="node1" presStyleIdx="1" presStyleCnt="2" custScaleX="12378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77FBFF84-A8B0-6549-9C47-4E54494EDE38}" type="presOf" srcId="{39BF2529-8E39-4961-BC61-CFC02BD16E8A}" destId="{E1812F1B-4491-694B-BF29-B1695C0E6245}" srcOrd="0" destOrd="0" presId="urn:microsoft.com/office/officeart/2005/8/layout/default"/>
    <dgm:cxn modelId="{49F698A7-13D0-40B4-8F50-6729FC4DAE79}" srcId="{39BF2529-8E39-4961-BC61-CFC02BD16E8A}" destId="{9CB9714C-08AF-4B59-8422-D3D47DE13038}" srcOrd="0" destOrd="0" parTransId="{5923E95C-5AAC-4D75-82DC-20D2D7EF1EEE}" sibTransId="{89D3D533-D76B-480D-A80A-EB0E26EE30ED}"/>
    <dgm:cxn modelId="{F4A585CF-A467-8844-9CC7-4B98960F4341}" type="presOf" srcId="{9CB9714C-08AF-4B59-8422-D3D47DE13038}" destId="{C077D395-6472-DD4F-BD60-1F64CFC198A5}" srcOrd="0" destOrd="0" presId="urn:microsoft.com/office/officeart/2005/8/layout/default"/>
    <dgm:cxn modelId="{BF44707E-4D59-A14C-901D-AF80D9476505}" type="presOf" srcId="{F17BC13E-45A8-4278-95D1-B28EF5CD9EFF}" destId="{FECBBA3D-8D54-AD44-A8F0-F9726ADE2555}" srcOrd="0" destOrd="0" presId="urn:microsoft.com/office/officeart/2005/8/layout/default"/>
    <dgm:cxn modelId="{C147ECCC-F5A3-40E5-AC35-0AD6A09170F8}" srcId="{39BF2529-8E39-4961-BC61-CFC02BD16E8A}" destId="{F17BC13E-45A8-4278-95D1-B28EF5CD9EFF}" srcOrd="1" destOrd="0" parTransId="{75596F8B-9D41-48B4-A6E7-DD95600FC3EE}" sibTransId="{8FCB1080-D93A-46B3-B5B5-D1F4517FF858}"/>
    <dgm:cxn modelId="{BD372019-6C11-0A46-A4C4-4B853022FD9E}" type="presParOf" srcId="{E1812F1B-4491-694B-BF29-B1695C0E6245}" destId="{C077D395-6472-DD4F-BD60-1F64CFC198A5}" srcOrd="0" destOrd="0" presId="urn:microsoft.com/office/officeart/2005/8/layout/default"/>
    <dgm:cxn modelId="{68556D96-04FA-524F-B653-9AC30CFAF437}" type="presParOf" srcId="{E1812F1B-4491-694B-BF29-B1695C0E6245}" destId="{39225A04-1AC9-C546-8AF5-20C83D13BCC5}" srcOrd="1" destOrd="0" presId="urn:microsoft.com/office/officeart/2005/8/layout/default"/>
    <dgm:cxn modelId="{447D95F6-0349-5841-B8F0-B68BDD6CA6B1}" type="presParOf" srcId="{E1812F1B-4491-694B-BF29-B1695C0E6245}" destId="{FECBBA3D-8D54-AD44-A8F0-F9726ADE255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D34635-13E8-4D52-8802-8633B80FA07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6C137137-83D3-4CF8-8F08-D15BDEDD68C0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b="0" i="0" dirty="0"/>
            <a:t>Seulement mettre sur votre écran des choses qui peuvent être </a:t>
          </a:r>
          <a:r>
            <a:rPr lang="fr-CA" b="0" i="0" dirty="0" smtClean="0"/>
            <a:t>vues par les membres du groupe</a:t>
          </a:r>
          <a:endParaRPr lang="en-US" dirty="0"/>
        </a:p>
      </dgm:t>
    </dgm:pt>
    <dgm:pt modelId="{93E4CC47-BF5A-4728-AEFC-946141B4ED2E}" type="parTrans" cxnId="{F7156797-0544-490C-8435-1E2630B1B0A2}">
      <dgm:prSet/>
      <dgm:spPr/>
      <dgm:t>
        <a:bodyPr/>
        <a:lstStyle/>
        <a:p>
          <a:endParaRPr lang="en-US"/>
        </a:p>
      </dgm:t>
    </dgm:pt>
    <dgm:pt modelId="{B8844AC4-E61D-48DC-B877-03C5AA5F168F}" type="sibTrans" cxnId="{F7156797-0544-490C-8435-1E2630B1B0A2}">
      <dgm:prSet/>
      <dgm:spPr/>
      <dgm:t>
        <a:bodyPr/>
        <a:lstStyle/>
        <a:p>
          <a:endParaRPr lang="en-US"/>
        </a:p>
      </dgm:t>
    </dgm:pt>
    <dgm:pt modelId="{9F1EAE1F-CD42-45EC-A945-DE519506A072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b="0" i="0" dirty="0"/>
            <a:t>Faire un test de partage d’écran </a:t>
          </a:r>
          <a:endParaRPr lang="en-US" dirty="0"/>
        </a:p>
      </dgm:t>
    </dgm:pt>
    <dgm:pt modelId="{E5B8AC84-C794-4683-AA8C-024A800C115D}" type="parTrans" cxnId="{ACFD8EDA-E6AA-486A-9EBC-161FD7E0E129}">
      <dgm:prSet/>
      <dgm:spPr/>
      <dgm:t>
        <a:bodyPr/>
        <a:lstStyle/>
        <a:p>
          <a:endParaRPr lang="en-US"/>
        </a:p>
      </dgm:t>
    </dgm:pt>
    <dgm:pt modelId="{F93DBFF7-E7F5-4CD0-AC5B-8814892CB05A}" type="sibTrans" cxnId="{ACFD8EDA-E6AA-486A-9EBC-161FD7E0E129}">
      <dgm:prSet/>
      <dgm:spPr/>
      <dgm:t>
        <a:bodyPr/>
        <a:lstStyle/>
        <a:p>
          <a:endParaRPr lang="en-US"/>
        </a:p>
      </dgm:t>
    </dgm:pt>
    <dgm:pt modelId="{4D9E46C9-0D0C-449E-8FD1-E1CAE20C65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Préparer</a:t>
          </a:r>
          <a:r>
            <a:rPr lang="en-US" dirty="0"/>
            <a:t> les documents </a:t>
          </a:r>
          <a:r>
            <a:rPr lang="en-US" dirty="0" err="1"/>
            <a:t>d’avance</a:t>
          </a:r>
          <a:endParaRPr lang="en-US" dirty="0"/>
        </a:p>
      </dgm:t>
    </dgm:pt>
    <dgm:pt modelId="{EB68C3C0-F6FB-4088-AB30-244BF8E43E36}" type="parTrans" cxnId="{B09A13A7-B6AC-4616-885C-005D63FC745C}">
      <dgm:prSet/>
      <dgm:spPr/>
      <dgm:t>
        <a:bodyPr/>
        <a:lstStyle/>
        <a:p>
          <a:endParaRPr lang="en-US"/>
        </a:p>
      </dgm:t>
    </dgm:pt>
    <dgm:pt modelId="{5DB7E44B-DFC9-46AF-9FC7-E5808952F612}" type="sibTrans" cxnId="{B09A13A7-B6AC-4616-885C-005D63FC745C}">
      <dgm:prSet/>
      <dgm:spPr/>
      <dgm:t>
        <a:bodyPr/>
        <a:lstStyle/>
        <a:p>
          <a:endParaRPr lang="en-US"/>
        </a:p>
      </dgm:t>
    </dgm:pt>
    <dgm:pt modelId="{326C08DA-FDDD-478D-AB68-C5B775117AF6}" type="pres">
      <dgm:prSet presAssocID="{B9D34635-13E8-4D52-8802-8633B80FA07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4C5A47E1-9AD3-45C5-8F4F-6FBEB8E9BFE1}" type="pres">
      <dgm:prSet presAssocID="{6C137137-83D3-4CF8-8F08-D15BDEDD68C0}" presName="compNode" presStyleCnt="0"/>
      <dgm:spPr/>
    </dgm:pt>
    <dgm:pt modelId="{CDAE1D91-6CA8-4039-958F-EA238087BEF6}" type="pres">
      <dgm:prSet presAssocID="{6C137137-83D3-4CF8-8F08-D15BDEDD68C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4FF34FAD-A8AA-4049-B390-6F4969054DB8}" type="pres">
      <dgm:prSet presAssocID="{6C137137-83D3-4CF8-8F08-D15BDEDD68C0}" presName="spaceRect" presStyleCnt="0"/>
      <dgm:spPr/>
    </dgm:pt>
    <dgm:pt modelId="{0D1F2C05-003F-47F5-B4AD-6645FA3B593D}" type="pres">
      <dgm:prSet presAssocID="{6C137137-83D3-4CF8-8F08-D15BDEDD68C0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CA"/>
        </a:p>
      </dgm:t>
    </dgm:pt>
    <dgm:pt modelId="{FCEE91D1-1AD8-475D-887D-4AD07970FC2E}" type="pres">
      <dgm:prSet presAssocID="{B8844AC4-E61D-48DC-B877-03C5AA5F168F}" presName="sibTrans" presStyleCnt="0"/>
      <dgm:spPr/>
    </dgm:pt>
    <dgm:pt modelId="{8BE29A8C-C151-489F-8146-68E6DF088AF2}" type="pres">
      <dgm:prSet presAssocID="{9F1EAE1F-CD42-45EC-A945-DE519506A072}" presName="compNode" presStyleCnt="0"/>
      <dgm:spPr/>
    </dgm:pt>
    <dgm:pt modelId="{87FC3269-E74D-4749-BBC3-D6C81A70EB75}" type="pres">
      <dgm:prSet presAssocID="{9F1EAE1F-CD42-45EC-A945-DE519506A07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luencer"/>
        </a:ext>
      </dgm:extLst>
    </dgm:pt>
    <dgm:pt modelId="{2E8F8D5B-52CA-4BA3-B1D7-D321161327D3}" type="pres">
      <dgm:prSet presAssocID="{9F1EAE1F-CD42-45EC-A945-DE519506A072}" presName="spaceRect" presStyleCnt="0"/>
      <dgm:spPr/>
    </dgm:pt>
    <dgm:pt modelId="{087F67DF-753F-47AE-8EE9-DBE572993C58}" type="pres">
      <dgm:prSet presAssocID="{9F1EAE1F-CD42-45EC-A945-DE519506A072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CA"/>
        </a:p>
      </dgm:t>
    </dgm:pt>
    <dgm:pt modelId="{83708206-AEAF-4C04-9750-C619B1D6CFE9}" type="pres">
      <dgm:prSet presAssocID="{F93DBFF7-E7F5-4CD0-AC5B-8814892CB05A}" presName="sibTrans" presStyleCnt="0"/>
      <dgm:spPr/>
    </dgm:pt>
    <dgm:pt modelId="{D6D448E5-29C0-4003-A365-70ACA02A2A9D}" type="pres">
      <dgm:prSet presAssocID="{4D9E46C9-0D0C-449E-8FD1-E1CAE20C6541}" presName="compNode" presStyleCnt="0"/>
      <dgm:spPr/>
    </dgm:pt>
    <dgm:pt modelId="{F814E03D-33DE-4861-BB2E-A7C737364B93}" type="pres">
      <dgm:prSet presAssocID="{4D9E46C9-0D0C-449E-8FD1-E1CAE20C654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2A000CEC-F7B5-4725-89CB-08ACD73EA36E}" type="pres">
      <dgm:prSet presAssocID="{4D9E46C9-0D0C-449E-8FD1-E1CAE20C6541}" presName="spaceRect" presStyleCnt="0"/>
      <dgm:spPr/>
    </dgm:pt>
    <dgm:pt modelId="{38C25AD3-1BE4-4195-B7C3-4685585F817D}" type="pres">
      <dgm:prSet presAssocID="{4D9E46C9-0D0C-449E-8FD1-E1CAE20C6541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ACFD8EDA-E6AA-486A-9EBC-161FD7E0E129}" srcId="{B9D34635-13E8-4D52-8802-8633B80FA07D}" destId="{9F1EAE1F-CD42-45EC-A945-DE519506A072}" srcOrd="1" destOrd="0" parTransId="{E5B8AC84-C794-4683-AA8C-024A800C115D}" sibTransId="{F93DBFF7-E7F5-4CD0-AC5B-8814892CB05A}"/>
    <dgm:cxn modelId="{395C272A-A6FC-1146-A46B-FAE09E375E47}" type="presOf" srcId="{9F1EAE1F-CD42-45EC-A945-DE519506A072}" destId="{087F67DF-753F-47AE-8EE9-DBE572993C58}" srcOrd="0" destOrd="0" presId="urn:microsoft.com/office/officeart/2018/2/layout/IconLabelList"/>
    <dgm:cxn modelId="{4D6B0F12-76D6-E745-A78F-A9E56A3293CA}" type="presOf" srcId="{4D9E46C9-0D0C-449E-8FD1-E1CAE20C6541}" destId="{38C25AD3-1BE4-4195-B7C3-4685585F817D}" srcOrd="0" destOrd="0" presId="urn:microsoft.com/office/officeart/2018/2/layout/IconLabelList"/>
    <dgm:cxn modelId="{B09A13A7-B6AC-4616-885C-005D63FC745C}" srcId="{B9D34635-13E8-4D52-8802-8633B80FA07D}" destId="{4D9E46C9-0D0C-449E-8FD1-E1CAE20C6541}" srcOrd="2" destOrd="0" parTransId="{EB68C3C0-F6FB-4088-AB30-244BF8E43E36}" sibTransId="{5DB7E44B-DFC9-46AF-9FC7-E5808952F612}"/>
    <dgm:cxn modelId="{2F64453A-FF54-314A-9CA0-C92743507353}" type="presOf" srcId="{6C137137-83D3-4CF8-8F08-D15BDEDD68C0}" destId="{0D1F2C05-003F-47F5-B4AD-6645FA3B593D}" srcOrd="0" destOrd="0" presId="urn:microsoft.com/office/officeart/2018/2/layout/IconLabelList"/>
    <dgm:cxn modelId="{F7156797-0544-490C-8435-1E2630B1B0A2}" srcId="{B9D34635-13E8-4D52-8802-8633B80FA07D}" destId="{6C137137-83D3-4CF8-8F08-D15BDEDD68C0}" srcOrd="0" destOrd="0" parTransId="{93E4CC47-BF5A-4728-AEFC-946141B4ED2E}" sibTransId="{B8844AC4-E61D-48DC-B877-03C5AA5F168F}"/>
    <dgm:cxn modelId="{A86520DE-56BF-0D4F-A1E5-B93872DC0780}" type="presOf" srcId="{B9D34635-13E8-4D52-8802-8633B80FA07D}" destId="{326C08DA-FDDD-478D-AB68-C5B775117AF6}" srcOrd="0" destOrd="0" presId="urn:microsoft.com/office/officeart/2018/2/layout/IconLabelList"/>
    <dgm:cxn modelId="{1A7D2362-DFF6-4E41-B841-65C999B47ED3}" type="presParOf" srcId="{326C08DA-FDDD-478D-AB68-C5B775117AF6}" destId="{4C5A47E1-9AD3-45C5-8F4F-6FBEB8E9BFE1}" srcOrd="0" destOrd="0" presId="urn:microsoft.com/office/officeart/2018/2/layout/IconLabelList"/>
    <dgm:cxn modelId="{D490D000-2D1D-CB47-9F85-B31701870BA8}" type="presParOf" srcId="{4C5A47E1-9AD3-45C5-8F4F-6FBEB8E9BFE1}" destId="{CDAE1D91-6CA8-4039-958F-EA238087BEF6}" srcOrd="0" destOrd="0" presId="urn:microsoft.com/office/officeart/2018/2/layout/IconLabelList"/>
    <dgm:cxn modelId="{8E6B160F-72A3-F74F-9F86-DCA34DBF094F}" type="presParOf" srcId="{4C5A47E1-9AD3-45C5-8F4F-6FBEB8E9BFE1}" destId="{4FF34FAD-A8AA-4049-B390-6F4969054DB8}" srcOrd="1" destOrd="0" presId="urn:microsoft.com/office/officeart/2018/2/layout/IconLabelList"/>
    <dgm:cxn modelId="{426143CD-4F73-6847-ACA0-47E877321339}" type="presParOf" srcId="{4C5A47E1-9AD3-45C5-8F4F-6FBEB8E9BFE1}" destId="{0D1F2C05-003F-47F5-B4AD-6645FA3B593D}" srcOrd="2" destOrd="0" presId="urn:microsoft.com/office/officeart/2018/2/layout/IconLabelList"/>
    <dgm:cxn modelId="{AA96675A-B259-7C4E-90DA-F3EF02964D06}" type="presParOf" srcId="{326C08DA-FDDD-478D-AB68-C5B775117AF6}" destId="{FCEE91D1-1AD8-475D-887D-4AD07970FC2E}" srcOrd="1" destOrd="0" presId="urn:microsoft.com/office/officeart/2018/2/layout/IconLabelList"/>
    <dgm:cxn modelId="{EE0BE644-8B8E-3E47-99C8-00907148951E}" type="presParOf" srcId="{326C08DA-FDDD-478D-AB68-C5B775117AF6}" destId="{8BE29A8C-C151-489F-8146-68E6DF088AF2}" srcOrd="2" destOrd="0" presId="urn:microsoft.com/office/officeart/2018/2/layout/IconLabelList"/>
    <dgm:cxn modelId="{AEEC82D4-AE15-224C-9EAD-7FB0E2E57EE6}" type="presParOf" srcId="{8BE29A8C-C151-489F-8146-68E6DF088AF2}" destId="{87FC3269-E74D-4749-BBC3-D6C81A70EB75}" srcOrd="0" destOrd="0" presId="urn:microsoft.com/office/officeart/2018/2/layout/IconLabelList"/>
    <dgm:cxn modelId="{5D739FBE-3F55-FA4C-B8F9-32BD41637256}" type="presParOf" srcId="{8BE29A8C-C151-489F-8146-68E6DF088AF2}" destId="{2E8F8D5B-52CA-4BA3-B1D7-D321161327D3}" srcOrd="1" destOrd="0" presId="urn:microsoft.com/office/officeart/2018/2/layout/IconLabelList"/>
    <dgm:cxn modelId="{129FDE3E-BFA2-0D44-B5EE-EB3D34346424}" type="presParOf" srcId="{8BE29A8C-C151-489F-8146-68E6DF088AF2}" destId="{087F67DF-753F-47AE-8EE9-DBE572993C58}" srcOrd="2" destOrd="0" presId="urn:microsoft.com/office/officeart/2018/2/layout/IconLabelList"/>
    <dgm:cxn modelId="{1440B381-F26C-8E43-97AA-86F67B97D4D0}" type="presParOf" srcId="{326C08DA-FDDD-478D-AB68-C5B775117AF6}" destId="{83708206-AEAF-4C04-9750-C619B1D6CFE9}" srcOrd="3" destOrd="0" presId="urn:microsoft.com/office/officeart/2018/2/layout/IconLabelList"/>
    <dgm:cxn modelId="{AF59499A-04BB-BA42-9DC3-D9CEED2AB060}" type="presParOf" srcId="{326C08DA-FDDD-478D-AB68-C5B775117AF6}" destId="{D6D448E5-29C0-4003-A365-70ACA02A2A9D}" srcOrd="4" destOrd="0" presId="urn:microsoft.com/office/officeart/2018/2/layout/IconLabelList"/>
    <dgm:cxn modelId="{294CB373-B0FF-524F-8BD5-4F701AC23044}" type="presParOf" srcId="{D6D448E5-29C0-4003-A365-70ACA02A2A9D}" destId="{F814E03D-33DE-4861-BB2E-A7C737364B93}" srcOrd="0" destOrd="0" presId="urn:microsoft.com/office/officeart/2018/2/layout/IconLabelList"/>
    <dgm:cxn modelId="{823D95E0-933B-4D4F-89F2-4DCE829C7248}" type="presParOf" srcId="{D6D448E5-29C0-4003-A365-70ACA02A2A9D}" destId="{2A000CEC-F7B5-4725-89CB-08ACD73EA36E}" srcOrd="1" destOrd="0" presId="urn:microsoft.com/office/officeart/2018/2/layout/IconLabelList"/>
    <dgm:cxn modelId="{B22CC645-CABD-5548-9CD0-B26FD1425E3B}" type="presParOf" srcId="{D6D448E5-29C0-4003-A365-70ACA02A2A9D}" destId="{38C25AD3-1BE4-4195-B7C3-4685585F817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8C0EF9-81CA-454D-92B3-2296AAE010FA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CA"/>
        </a:p>
      </dgm:t>
    </dgm:pt>
    <dgm:pt modelId="{3C57A2F8-9941-4FBD-BC12-13364A6EF01C}">
      <dgm:prSet/>
      <dgm:spPr/>
      <dgm:t>
        <a:bodyPr/>
        <a:lstStyle/>
        <a:p>
          <a:pPr rtl="0"/>
          <a:r>
            <a:rPr lang="fr-CA" b="0" i="0" dirty="0" err="1"/>
            <a:t>Clicker</a:t>
          </a:r>
          <a:r>
            <a:rPr lang="fr-CA" b="0" i="0" dirty="0"/>
            <a:t> </a:t>
          </a:r>
          <a:r>
            <a:rPr lang="fr-CA" b="0" i="0" dirty="0" smtClean="0"/>
            <a:t>sur le bouton en bas </a:t>
          </a:r>
          <a:r>
            <a:rPr lang="fr-CA" b="0" i="0" dirty="0"/>
            <a:t>pour </a:t>
          </a:r>
          <a:r>
            <a:rPr lang="fr-CA" b="0" i="0" dirty="0" smtClean="0"/>
            <a:t>converser (chat)</a:t>
          </a:r>
          <a:endParaRPr lang="en-CA" dirty="0"/>
        </a:p>
      </dgm:t>
    </dgm:pt>
    <dgm:pt modelId="{2EA57221-7F64-484F-A7D9-D3815515D23A}" type="parTrans" cxnId="{4A76314D-71B4-4C5A-985D-343BFD00D0FF}">
      <dgm:prSet/>
      <dgm:spPr/>
      <dgm:t>
        <a:bodyPr/>
        <a:lstStyle/>
        <a:p>
          <a:endParaRPr lang="en-CA"/>
        </a:p>
      </dgm:t>
    </dgm:pt>
    <dgm:pt modelId="{24B5A145-D1F1-4CDA-8E05-94FF7AF155EC}" type="sibTrans" cxnId="{4A76314D-71B4-4C5A-985D-343BFD00D0FF}">
      <dgm:prSet/>
      <dgm:spPr/>
      <dgm:t>
        <a:bodyPr/>
        <a:lstStyle/>
        <a:p>
          <a:endParaRPr lang="en-CA"/>
        </a:p>
      </dgm:t>
    </dgm:pt>
    <dgm:pt modelId="{7AB17E16-B0C7-4B42-90D2-DBA040ABFA48}">
      <dgm:prSet/>
      <dgm:spPr/>
      <dgm:t>
        <a:bodyPr/>
        <a:lstStyle/>
        <a:p>
          <a:pPr rtl="0"/>
          <a:r>
            <a:rPr lang="fr-CA" b="0" i="0" dirty="0"/>
            <a:t>Spécifier que les conversations, à moins d’exception, seront partagées</a:t>
          </a:r>
          <a:endParaRPr lang="en-CA" dirty="0"/>
        </a:p>
      </dgm:t>
    </dgm:pt>
    <dgm:pt modelId="{0F0C5C97-1E7A-4EAB-AB57-699547A47A31}" type="parTrans" cxnId="{58643E96-6416-4E9D-A0C6-3018C2B8A0B7}">
      <dgm:prSet/>
      <dgm:spPr/>
      <dgm:t>
        <a:bodyPr/>
        <a:lstStyle/>
        <a:p>
          <a:endParaRPr lang="en-CA"/>
        </a:p>
      </dgm:t>
    </dgm:pt>
    <dgm:pt modelId="{2ECABAF5-5C29-4470-9101-D71C32E31E52}" type="sibTrans" cxnId="{58643E96-6416-4E9D-A0C6-3018C2B8A0B7}">
      <dgm:prSet/>
      <dgm:spPr/>
      <dgm:t>
        <a:bodyPr/>
        <a:lstStyle/>
        <a:p>
          <a:endParaRPr lang="en-CA"/>
        </a:p>
      </dgm:t>
    </dgm:pt>
    <dgm:pt modelId="{D7539962-47BA-4437-BEBD-B39E2820E48A}">
      <dgm:prSet/>
      <dgm:spPr/>
      <dgm:t>
        <a:bodyPr/>
        <a:lstStyle/>
        <a:p>
          <a:pPr rtl="0"/>
          <a:r>
            <a:rPr lang="fr-CA" b="0" i="0" dirty="0"/>
            <a:t>On peut écrire en privé à un participant</a:t>
          </a:r>
          <a:endParaRPr lang="en-CA" dirty="0"/>
        </a:p>
      </dgm:t>
    </dgm:pt>
    <dgm:pt modelId="{C0DEB3C0-FF9C-4016-83D8-A9676192A72C}" type="parTrans" cxnId="{85C96059-505E-4A3C-9B10-13A674E79B2B}">
      <dgm:prSet/>
      <dgm:spPr/>
      <dgm:t>
        <a:bodyPr/>
        <a:lstStyle/>
        <a:p>
          <a:endParaRPr lang="en-CA"/>
        </a:p>
      </dgm:t>
    </dgm:pt>
    <dgm:pt modelId="{FAF0B460-2026-4FDA-8A7C-D934FE0BA666}" type="sibTrans" cxnId="{85C96059-505E-4A3C-9B10-13A674E79B2B}">
      <dgm:prSet/>
      <dgm:spPr/>
      <dgm:t>
        <a:bodyPr/>
        <a:lstStyle/>
        <a:p>
          <a:endParaRPr lang="en-CA"/>
        </a:p>
      </dgm:t>
    </dgm:pt>
    <dgm:pt modelId="{9D94635E-F142-4113-B97F-006C05C7244C}">
      <dgm:prSet/>
      <dgm:spPr/>
      <dgm:t>
        <a:bodyPr/>
        <a:lstStyle/>
        <a:p>
          <a:pPr rtl="0"/>
          <a:r>
            <a:rPr lang="fr-CA" b="0" i="0" dirty="0"/>
            <a:t>Avoir 2 écrans est optimal</a:t>
          </a:r>
          <a:endParaRPr lang="en-CA" dirty="0"/>
        </a:p>
      </dgm:t>
    </dgm:pt>
    <dgm:pt modelId="{7CB7CFB8-3182-40D5-B767-CE88765FF64A}" type="parTrans" cxnId="{FC7F49BE-C7E2-4A25-90AF-2E124CBAB4EA}">
      <dgm:prSet/>
      <dgm:spPr/>
      <dgm:t>
        <a:bodyPr/>
        <a:lstStyle/>
        <a:p>
          <a:endParaRPr lang="en-CA"/>
        </a:p>
      </dgm:t>
    </dgm:pt>
    <dgm:pt modelId="{E1ABEF35-38A4-4972-81EB-B400C99A0675}" type="sibTrans" cxnId="{FC7F49BE-C7E2-4A25-90AF-2E124CBAB4EA}">
      <dgm:prSet/>
      <dgm:spPr/>
      <dgm:t>
        <a:bodyPr/>
        <a:lstStyle/>
        <a:p>
          <a:endParaRPr lang="en-CA"/>
        </a:p>
      </dgm:t>
    </dgm:pt>
    <dgm:pt modelId="{54452B31-EFA7-DA41-A64C-3BFABF2FD5FA}" type="pres">
      <dgm:prSet presAssocID="{CC8C0EF9-81CA-454D-92B3-2296AAE010F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C42BFBC9-C3BA-3B48-BF86-72CFE464EC72}" type="pres">
      <dgm:prSet presAssocID="{CC8C0EF9-81CA-454D-92B3-2296AAE010FA}" presName="dummyMaxCanvas" presStyleCnt="0">
        <dgm:presLayoutVars/>
      </dgm:prSet>
      <dgm:spPr/>
    </dgm:pt>
    <dgm:pt modelId="{827F1649-4CFA-234B-9B39-D97940BD8B2B}" type="pres">
      <dgm:prSet presAssocID="{CC8C0EF9-81CA-454D-92B3-2296AAE010FA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643F49E-2485-894E-95BB-8AC838F3550C}" type="pres">
      <dgm:prSet presAssocID="{CC8C0EF9-81CA-454D-92B3-2296AAE010FA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433C2A5-A1BE-D941-8FB9-0709CFE047E7}" type="pres">
      <dgm:prSet presAssocID="{CC8C0EF9-81CA-454D-92B3-2296AAE010FA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C83B8CB-3215-B147-B67E-EEF3CECE2A62}" type="pres">
      <dgm:prSet presAssocID="{CC8C0EF9-81CA-454D-92B3-2296AAE010FA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ED9E579-25C6-B949-A8FD-09929AD251B6}" type="pres">
      <dgm:prSet presAssocID="{CC8C0EF9-81CA-454D-92B3-2296AAE010F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62A21F3-817C-8649-9A4A-8AF4DE3627C0}" type="pres">
      <dgm:prSet presAssocID="{CC8C0EF9-81CA-454D-92B3-2296AAE010F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1204C82-49A5-A245-B3AA-69B211FA9E83}" type="pres">
      <dgm:prSet presAssocID="{CC8C0EF9-81CA-454D-92B3-2296AAE010F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EC1F551-5AE8-2A40-99EF-79F09EF80CD7}" type="pres">
      <dgm:prSet presAssocID="{CC8C0EF9-81CA-454D-92B3-2296AAE010F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E726DDC-E0F4-8B44-ABB4-93286CC811A7}" type="pres">
      <dgm:prSet presAssocID="{CC8C0EF9-81CA-454D-92B3-2296AAE010F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23B95C7-8B8B-0747-8154-704C57A09638}" type="pres">
      <dgm:prSet presAssocID="{CC8C0EF9-81CA-454D-92B3-2296AAE010F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8B5E052-2D4A-4646-BD4F-C96B2A610E68}" type="pres">
      <dgm:prSet presAssocID="{CC8C0EF9-81CA-454D-92B3-2296AAE010F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48302F6B-8CEF-2648-93D9-B34092A628C2}" type="presOf" srcId="{3C57A2F8-9941-4FBD-BC12-13364A6EF01C}" destId="{827F1649-4CFA-234B-9B39-D97940BD8B2B}" srcOrd="0" destOrd="0" presId="urn:microsoft.com/office/officeart/2005/8/layout/vProcess5"/>
    <dgm:cxn modelId="{FC7F49BE-C7E2-4A25-90AF-2E124CBAB4EA}" srcId="{CC8C0EF9-81CA-454D-92B3-2296AAE010FA}" destId="{9D94635E-F142-4113-B97F-006C05C7244C}" srcOrd="3" destOrd="0" parTransId="{7CB7CFB8-3182-40D5-B767-CE88765FF64A}" sibTransId="{E1ABEF35-38A4-4972-81EB-B400C99A0675}"/>
    <dgm:cxn modelId="{48156204-61E7-E94C-A50F-CF06A03B2DAD}" type="presOf" srcId="{7AB17E16-B0C7-4B42-90D2-DBA040ABFA48}" destId="{7E726DDC-E0F4-8B44-ABB4-93286CC811A7}" srcOrd="1" destOrd="0" presId="urn:microsoft.com/office/officeart/2005/8/layout/vProcess5"/>
    <dgm:cxn modelId="{85C96059-505E-4A3C-9B10-13A674E79B2B}" srcId="{CC8C0EF9-81CA-454D-92B3-2296AAE010FA}" destId="{D7539962-47BA-4437-BEBD-B39E2820E48A}" srcOrd="2" destOrd="0" parTransId="{C0DEB3C0-FF9C-4016-83D8-A9676192A72C}" sibTransId="{FAF0B460-2026-4FDA-8A7C-D934FE0BA666}"/>
    <dgm:cxn modelId="{50726799-FD44-4342-A972-A64B3C4140E9}" type="presOf" srcId="{3C57A2F8-9941-4FBD-BC12-13364A6EF01C}" destId="{FEC1F551-5AE8-2A40-99EF-79F09EF80CD7}" srcOrd="1" destOrd="0" presId="urn:microsoft.com/office/officeart/2005/8/layout/vProcess5"/>
    <dgm:cxn modelId="{89EACCF9-9A04-274E-86A6-970218B395B9}" type="presOf" srcId="{D7539962-47BA-4437-BEBD-B39E2820E48A}" destId="{E23B95C7-8B8B-0747-8154-704C57A09638}" srcOrd="1" destOrd="0" presId="urn:microsoft.com/office/officeart/2005/8/layout/vProcess5"/>
    <dgm:cxn modelId="{59DEE3FB-FDF6-974D-8EBC-C03D8FE01601}" type="presOf" srcId="{9D94635E-F142-4113-B97F-006C05C7244C}" destId="{2C83B8CB-3215-B147-B67E-EEF3CECE2A62}" srcOrd="0" destOrd="0" presId="urn:microsoft.com/office/officeart/2005/8/layout/vProcess5"/>
    <dgm:cxn modelId="{6952FD76-C96F-E340-9DAB-010D2CA8289C}" type="presOf" srcId="{FAF0B460-2026-4FDA-8A7C-D934FE0BA666}" destId="{81204C82-49A5-A245-B3AA-69B211FA9E83}" srcOrd="0" destOrd="0" presId="urn:microsoft.com/office/officeart/2005/8/layout/vProcess5"/>
    <dgm:cxn modelId="{D0825D85-E693-3549-8ECC-7CD575BFCB40}" type="presOf" srcId="{2ECABAF5-5C29-4470-9101-D71C32E31E52}" destId="{062A21F3-817C-8649-9A4A-8AF4DE3627C0}" srcOrd="0" destOrd="0" presId="urn:microsoft.com/office/officeart/2005/8/layout/vProcess5"/>
    <dgm:cxn modelId="{4A76314D-71B4-4C5A-985D-343BFD00D0FF}" srcId="{CC8C0EF9-81CA-454D-92B3-2296AAE010FA}" destId="{3C57A2F8-9941-4FBD-BC12-13364A6EF01C}" srcOrd="0" destOrd="0" parTransId="{2EA57221-7F64-484F-A7D9-D3815515D23A}" sibTransId="{24B5A145-D1F1-4CDA-8E05-94FF7AF155EC}"/>
    <dgm:cxn modelId="{E6E0B20A-D52B-A54C-A968-952D1469C62E}" type="presOf" srcId="{7AB17E16-B0C7-4B42-90D2-DBA040ABFA48}" destId="{3643F49E-2485-894E-95BB-8AC838F3550C}" srcOrd="0" destOrd="0" presId="urn:microsoft.com/office/officeart/2005/8/layout/vProcess5"/>
    <dgm:cxn modelId="{58643E96-6416-4E9D-A0C6-3018C2B8A0B7}" srcId="{CC8C0EF9-81CA-454D-92B3-2296AAE010FA}" destId="{7AB17E16-B0C7-4B42-90D2-DBA040ABFA48}" srcOrd="1" destOrd="0" parTransId="{0F0C5C97-1E7A-4EAB-AB57-699547A47A31}" sibTransId="{2ECABAF5-5C29-4470-9101-D71C32E31E52}"/>
    <dgm:cxn modelId="{20F2918D-3812-9A42-B541-DFD31EB0E3A9}" type="presOf" srcId="{CC8C0EF9-81CA-454D-92B3-2296AAE010FA}" destId="{54452B31-EFA7-DA41-A64C-3BFABF2FD5FA}" srcOrd="0" destOrd="0" presId="urn:microsoft.com/office/officeart/2005/8/layout/vProcess5"/>
    <dgm:cxn modelId="{AD1364B1-1927-4C45-BC5C-08C18B864A36}" type="presOf" srcId="{9D94635E-F142-4113-B97F-006C05C7244C}" destId="{C8B5E052-2D4A-4646-BD4F-C96B2A610E68}" srcOrd="1" destOrd="0" presId="urn:microsoft.com/office/officeart/2005/8/layout/vProcess5"/>
    <dgm:cxn modelId="{CD614571-3100-EE4B-9EED-BB5B800FF038}" type="presOf" srcId="{D7539962-47BA-4437-BEBD-B39E2820E48A}" destId="{7433C2A5-A1BE-D941-8FB9-0709CFE047E7}" srcOrd="0" destOrd="0" presId="urn:microsoft.com/office/officeart/2005/8/layout/vProcess5"/>
    <dgm:cxn modelId="{1B947324-3B96-454E-98A5-A628CB40D37E}" type="presOf" srcId="{24B5A145-D1F1-4CDA-8E05-94FF7AF155EC}" destId="{1ED9E579-25C6-B949-A8FD-09929AD251B6}" srcOrd="0" destOrd="0" presId="urn:microsoft.com/office/officeart/2005/8/layout/vProcess5"/>
    <dgm:cxn modelId="{5EACF79F-95DD-9942-9920-E55BCE457D65}" type="presParOf" srcId="{54452B31-EFA7-DA41-A64C-3BFABF2FD5FA}" destId="{C42BFBC9-C3BA-3B48-BF86-72CFE464EC72}" srcOrd="0" destOrd="0" presId="urn:microsoft.com/office/officeart/2005/8/layout/vProcess5"/>
    <dgm:cxn modelId="{9CDEB570-CFDF-E045-9268-240B1B8EBC59}" type="presParOf" srcId="{54452B31-EFA7-DA41-A64C-3BFABF2FD5FA}" destId="{827F1649-4CFA-234B-9B39-D97940BD8B2B}" srcOrd="1" destOrd="0" presId="urn:microsoft.com/office/officeart/2005/8/layout/vProcess5"/>
    <dgm:cxn modelId="{5D8D7EFA-6798-164F-BCDF-043B866D5D0E}" type="presParOf" srcId="{54452B31-EFA7-DA41-A64C-3BFABF2FD5FA}" destId="{3643F49E-2485-894E-95BB-8AC838F3550C}" srcOrd="2" destOrd="0" presId="urn:microsoft.com/office/officeart/2005/8/layout/vProcess5"/>
    <dgm:cxn modelId="{D7A4E5C2-468B-E14B-9E7D-FB4FA13EA7A3}" type="presParOf" srcId="{54452B31-EFA7-DA41-A64C-3BFABF2FD5FA}" destId="{7433C2A5-A1BE-D941-8FB9-0709CFE047E7}" srcOrd="3" destOrd="0" presId="urn:microsoft.com/office/officeart/2005/8/layout/vProcess5"/>
    <dgm:cxn modelId="{BFB7F870-708D-624D-A208-34AD89AE1E40}" type="presParOf" srcId="{54452B31-EFA7-DA41-A64C-3BFABF2FD5FA}" destId="{2C83B8CB-3215-B147-B67E-EEF3CECE2A62}" srcOrd="4" destOrd="0" presId="urn:microsoft.com/office/officeart/2005/8/layout/vProcess5"/>
    <dgm:cxn modelId="{E9BF021A-CD6C-7B46-B8BC-803180A16C40}" type="presParOf" srcId="{54452B31-EFA7-DA41-A64C-3BFABF2FD5FA}" destId="{1ED9E579-25C6-B949-A8FD-09929AD251B6}" srcOrd="5" destOrd="0" presId="urn:microsoft.com/office/officeart/2005/8/layout/vProcess5"/>
    <dgm:cxn modelId="{337A998E-921D-4A43-87E2-63D6F3C4CAAC}" type="presParOf" srcId="{54452B31-EFA7-DA41-A64C-3BFABF2FD5FA}" destId="{062A21F3-817C-8649-9A4A-8AF4DE3627C0}" srcOrd="6" destOrd="0" presId="urn:microsoft.com/office/officeart/2005/8/layout/vProcess5"/>
    <dgm:cxn modelId="{4EA9873E-848A-CF47-889B-094432970CF4}" type="presParOf" srcId="{54452B31-EFA7-DA41-A64C-3BFABF2FD5FA}" destId="{81204C82-49A5-A245-B3AA-69B211FA9E83}" srcOrd="7" destOrd="0" presId="urn:microsoft.com/office/officeart/2005/8/layout/vProcess5"/>
    <dgm:cxn modelId="{C8382EB4-B60E-EE49-B4A1-9ACB929A4CD2}" type="presParOf" srcId="{54452B31-EFA7-DA41-A64C-3BFABF2FD5FA}" destId="{FEC1F551-5AE8-2A40-99EF-79F09EF80CD7}" srcOrd="8" destOrd="0" presId="urn:microsoft.com/office/officeart/2005/8/layout/vProcess5"/>
    <dgm:cxn modelId="{1BCFD7C1-D694-2947-B885-D6A60971062E}" type="presParOf" srcId="{54452B31-EFA7-DA41-A64C-3BFABF2FD5FA}" destId="{7E726DDC-E0F4-8B44-ABB4-93286CC811A7}" srcOrd="9" destOrd="0" presId="urn:microsoft.com/office/officeart/2005/8/layout/vProcess5"/>
    <dgm:cxn modelId="{B915A54A-2723-F949-A512-007BC2C00C74}" type="presParOf" srcId="{54452B31-EFA7-DA41-A64C-3BFABF2FD5FA}" destId="{E23B95C7-8B8B-0747-8154-704C57A09638}" srcOrd="10" destOrd="0" presId="urn:microsoft.com/office/officeart/2005/8/layout/vProcess5"/>
    <dgm:cxn modelId="{CE3C4301-4F73-7947-B914-58530B6088BF}" type="presParOf" srcId="{54452B31-EFA7-DA41-A64C-3BFABF2FD5FA}" destId="{C8B5E052-2D4A-4646-BD4F-C96B2A610E6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81F99FB-83AE-42A5-B90F-91B1DD24EFA1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541EDF9-81A4-4E06-9899-1087A630A65E}">
      <dgm:prSet/>
      <dgm:spPr/>
      <dgm:t>
        <a:bodyPr/>
        <a:lstStyle/>
        <a:p>
          <a:r>
            <a:rPr lang="fr-CA" b="0" i="0" dirty="0"/>
            <a:t>Ne jamais faire de </a:t>
          </a:r>
          <a:r>
            <a:rPr lang="fr-CA" b="0" i="0" dirty="0" smtClean="0"/>
            <a:t>dyades. Préférer les groupes </a:t>
          </a:r>
          <a:r>
            <a:rPr lang="fr-CA" b="0" i="0" dirty="0"/>
            <a:t>de 3 ou </a:t>
          </a:r>
          <a:r>
            <a:rPr lang="fr-CA" b="0" i="0" dirty="0" smtClean="0"/>
            <a:t>4. </a:t>
          </a:r>
          <a:r>
            <a:rPr lang="fr-CA" b="0" i="0" dirty="0" err="1" smtClean="0"/>
            <a:t>Eviter</a:t>
          </a:r>
          <a:r>
            <a:rPr lang="fr-CA" b="0" i="0" dirty="0" smtClean="0"/>
            <a:t> de mettre les gens très anxieux ensemble.</a:t>
          </a:r>
          <a:endParaRPr lang="en-US" dirty="0"/>
        </a:p>
      </dgm:t>
    </dgm:pt>
    <dgm:pt modelId="{852B79A2-F179-4556-864C-3A2869D827B0}" type="parTrans" cxnId="{BB06094B-4DC1-4AD1-A569-33812FB327C0}">
      <dgm:prSet/>
      <dgm:spPr/>
      <dgm:t>
        <a:bodyPr/>
        <a:lstStyle/>
        <a:p>
          <a:endParaRPr lang="en-US"/>
        </a:p>
      </dgm:t>
    </dgm:pt>
    <dgm:pt modelId="{208D9F3B-3E19-46FF-86B4-04EE719B013C}" type="sibTrans" cxnId="{BB06094B-4DC1-4AD1-A569-33812FB327C0}">
      <dgm:prSet/>
      <dgm:spPr/>
      <dgm:t>
        <a:bodyPr/>
        <a:lstStyle/>
        <a:p>
          <a:endParaRPr lang="en-US"/>
        </a:p>
      </dgm:t>
    </dgm:pt>
    <dgm:pt modelId="{5DE2A495-AA2B-4767-91E8-E2466B047EE9}">
      <dgm:prSet/>
      <dgm:spPr/>
      <dgm:t>
        <a:bodyPr/>
        <a:lstStyle/>
        <a:p>
          <a:r>
            <a:rPr lang="fr-CA" b="0" i="0"/>
            <a:t>Le facilitateur ne peut surveiller tous les groupes, mais peut dire qu’il peut entrer dans un groupe virtuel (pour aider, si on signale un besoin d’aide)</a:t>
          </a:r>
          <a:endParaRPr lang="en-US" dirty="0"/>
        </a:p>
      </dgm:t>
    </dgm:pt>
    <dgm:pt modelId="{7C6838C6-771E-4467-BDFB-F72A7E188D42}" type="parTrans" cxnId="{A3CBB44B-9408-4718-80F3-D49DD3396D6C}">
      <dgm:prSet/>
      <dgm:spPr/>
      <dgm:t>
        <a:bodyPr/>
        <a:lstStyle/>
        <a:p>
          <a:endParaRPr lang="en-US"/>
        </a:p>
      </dgm:t>
    </dgm:pt>
    <dgm:pt modelId="{2DD35937-3EBA-4134-B9EC-0643F4A8AD1D}" type="sibTrans" cxnId="{A3CBB44B-9408-4718-80F3-D49DD3396D6C}">
      <dgm:prSet/>
      <dgm:spPr/>
      <dgm:t>
        <a:bodyPr/>
        <a:lstStyle/>
        <a:p>
          <a:endParaRPr lang="en-US"/>
        </a:p>
      </dgm:t>
    </dgm:pt>
    <dgm:pt modelId="{16754118-9456-49A9-891F-0C517411D5EA}">
      <dgm:prSet/>
      <dgm:spPr/>
      <dgm:t>
        <a:bodyPr/>
        <a:lstStyle/>
        <a:p>
          <a:r>
            <a:rPr lang="fr-CA" b="0" i="0" dirty="0"/>
            <a:t>Envoyer une invitation pour </a:t>
          </a:r>
          <a:r>
            <a:rPr lang="fr-CA" b="0" i="0" dirty="0" smtClean="0"/>
            <a:t> signaler le retour </a:t>
          </a:r>
          <a:r>
            <a:rPr lang="fr-CA" b="0" i="0" dirty="0"/>
            <a:t>dans le grand groupe</a:t>
          </a:r>
          <a:endParaRPr lang="en-US" dirty="0"/>
        </a:p>
      </dgm:t>
    </dgm:pt>
    <dgm:pt modelId="{5C7AA431-B941-42C7-AA4C-EB81AFB18A1A}" type="parTrans" cxnId="{5FEDE29E-58FF-437E-87ED-B5B5CA06258C}">
      <dgm:prSet/>
      <dgm:spPr/>
      <dgm:t>
        <a:bodyPr/>
        <a:lstStyle/>
        <a:p>
          <a:endParaRPr lang="en-US"/>
        </a:p>
      </dgm:t>
    </dgm:pt>
    <dgm:pt modelId="{C0EEB3CC-C032-4EC2-97FF-3F6FA00C987A}" type="sibTrans" cxnId="{5FEDE29E-58FF-437E-87ED-B5B5CA06258C}">
      <dgm:prSet/>
      <dgm:spPr/>
      <dgm:t>
        <a:bodyPr/>
        <a:lstStyle/>
        <a:p>
          <a:endParaRPr lang="en-US"/>
        </a:p>
      </dgm:t>
    </dgm:pt>
    <dgm:pt modelId="{EE928216-9F41-E543-A12A-1748C743F119}" type="pres">
      <dgm:prSet presAssocID="{D81F99FB-83AE-42A5-B90F-91B1DD24EF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78625453-D991-8741-A8E6-14CE9CD0313F}" type="pres">
      <dgm:prSet presAssocID="{5541EDF9-81A4-4E06-9899-1087A630A65E}" presName="linNode" presStyleCnt="0"/>
      <dgm:spPr/>
    </dgm:pt>
    <dgm:pt modelId="{39DF8CB2-D255-F442-AEC4-9650897537F0}" type="pres">
      <dgm:prSet presAssocID="{5541EDF9-81A4-4E06-9899-1087A630A65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5004BF8-CB85-184F-A984-568E626E5E22}" type="pres">
      <dgm:prSet presAssocID="{208D9F3B-3E19-46FF-86B4-04EE719B013C}" presName="sp" presStyleCnt="0"/>
      <dgm:spPr/>
    </dgm:pt>
    <dgm:pt modelId="{90C228D0-3CBC-A34E-864F-7AF7B38AB47C}" type="pres">
      <dgm:prSet presAssocID="{5DE2A495-AA2B-4767-91E8-E2466B047EE9}" presName="linNode" presStyleCnt="0"/>
      <dgm:spPr/>
    </dgm:pt>
    <dgm:pt modelId="{77DA7BFB-3C17-C248-9A2C-46A0D0B44880}" type="pres">
      <dgm:prSet presAssocID="{5DE2A495-AA2B-4767-91E8-E2466B047EE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13B9429-C2F4-2640-B1DB-4AC99DF26AE0}" type="pres">
      <dgm:prSet presAssocID="{2DD35937-3EBA-4134-B9EC-0643F4A8AD1D}" presName="sp" presStyleCnt="0"/>
      <dgm:spPr/>
    </dgm:pt>
    <dgm:pt modelId="{D8435353-3EFF-1A4E-A912-5860D2AE2529}" type="pres">
      <dgm:prSet presAssocID="{16754118-9456-49A9-891F-0C517411D5EA}" presName="linNode" presStyleCnt="0"/>
      <dgm:spPr/>
    </dgm:pt>
    <dgm:pt modelId="{9FE2049B-5442-3849-B913-1C9A3FDD558A}" type="pres">
      <dgm:prSet presAssocID="{16754118-9456-49A9-891F-0C517411D5E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C5D9F8AD-089A-1441-9F3E-6A6A1BD547A4}" type="presOf" srcId="{5DE2A495-AA2B-4767-91E8-E2466B047EE9}" destId="{77DA7BFB-3C17-C248-9A2C-46A0D0B44880}" srcOrd="0" destOrd="0" presId="urn:microsoft.com/office/officeart/2005/8/layout/vList5"/>
    <dgm:cxn modelId="{BB06094B-4DC1-4AD1-A569-33812FB327C0}" srcId="{D81F99FB-83AE-42A5-B90F-91B1DD24EFA1}" destId="{5541EDF9-81A4-4E06-9899-1087A630A65E}" srcOrd="0" destOrd="0" parTransId="{852B79A2-F179-4556-864C-3A2869D827B0}" sibTransId="{208D9F3B-3E19-46FF-86B4-04EE719B013C}"/>
    <dgm:cxn modelId="{5FEDE29E-58FF-437E-87ED-B5B5CA06258C}" srcId="{D81F99FB-83AE-42A5-B90F-91B1DD24EFA1}" destId="{16754118-9456-49A9-891F-0C517411D5EA}" srcOrd="2" destOrd="0" parTransId="{5C7AA431-B941-42C7-AA4C-EB81AFB18A1A}" sibTransId="{C0EEB3CC-C032-4EC2-97FF-3F6FA00C987A}"/>
    <dgm:cxn modelId="{4AACFF5A-E368-D244-AB7E-F47858834311}" type="presOf" srcId="{D81F99FB-83AE-42A5-B90F-91B1DD24EFA1}" destId="{EE928216-9F41-E543-A12A-1748C743F119}" srcOrd="0" destOrd="0" presId="urn:microsoft.com/office/officeart/2005/8/layout/vList5"/>
    <dgm:cxn modelId="{6008D0B7-7623-624B-8EFD-DBAD478E08E7}" type="presOf" srcId="{16754118-9456-49A9-891F-0C517411D5EA}" destId="{9FE2049B-5442-3849-B913-1C9A3FDD558A}" srcOrd="0" destOrd="0" presId="urn:microsoft.com/office/officeart/2005/8/layout/vList5"/>
    <dgm:cxn modelId="{E313C8EE-73BE-AA44-84A9-2178CC77902E}" type="presOf" srcId="{5541EDF9-81A4-4E06-9899-1087A630A65E}" destId="{39DF8CB2-D255-F442-AEC4-9650897537F0}" srcOrd="0" destOrd="0" presId="urn:microsoft.com/office/officeart/2005/8/layout/vList5"/>
    <dgm:cxn modelId="{A3CBB44B-9408-4718-80F3-D49DD3396D6C}" srcId="{D81F99FB-83AE-42A5-B90F-91B1DD24EFA1}" destId="{5DE2A495-AA2B-4767-91E8-E2466B047EE9}" srcOrd="1" destOrd="0" parTransId="{7C6838C6-771E-4467-BDFB-F72A7E188D42}" sibTransId="{2DD35937-3EBA-4134-B9EC-0643F4A8AD1D}"/>
    <dgm:cxn modelId="{0E88E7B7-3C9B-D04D-B2F6-F6C21C7F2B73}" type="presParOf" srcId="{EE928216-9F41-E543-A12A-1748C743F119}" destId="{78625453-D991-8741-A8E6-14CE9CD0313F}" srcOrd="0" destOrd="0" presId="urn:microsoft.com/office/officeart/2005/8/layout/vList5"/>
    <dgm:cxn modelId="{276CEC76-359A-9049-B5CF-621D7A8D7DB3}" type="presParOf" srcId="{78625453-D991-8741-A8E6-14CE9CD0313F}" destId="{39DF8CB2-D255-F442-AEC4-9650897537F0}" srcOrd="0" destOrd="0" presId="urn:microsoft.com/office/officeart/2005/8/layout/vList5"/>
    <dgm:cxn modelId="{CA63390F-8393-F44F-A200-BCA77D362F83}" type="presParOf" srcId="{EE928216-9F41-E543-A12A-1748C743F119}" destId="{45004BF8-CB85-184F-A984-568E626E5E22}" srcOrd="1" destOrd="0" presId="urn:microsoft.com/office/officeart/2005/8/layout/vList5"/>
    <dgm:cxn modelId="{6CE96AF1-EE52-E04C-BC64-FF4C52F70C39}" type="presParOf" srcId="{EE928216-9F41-E543-A12A-1748C743F119}" destId="{90C228D0-3CBC-A34E-864F-7AF7B38AB47C}" srcOrd="2" destOrd="0" presId="urn:microsoft.com/office/officeart/2005/8/layout/vList5"/>
    <dgm:cxn modelId="{EAED8BB1-F030-694E-AE29-DE76CF5EEA2C}" type="presParOf" srcId="{90C228D0-3CBC-A34E-864F-7AF7B38AB47C}" destId="{77DA7BFB-3C17-C248-9A2C-46A0D0B44880}" srcOrd="0" destOrd="0" presId="urn:microsoft.com/office/officeart/2005/8/layout/vList5"/>
    <dgm:cxn modelId="{93CE0FC3-C49B-E344-81F9-F088DEFF551C}" type="presParOf" srcId="{EE928216-9F41-E543-A12A-1748C743F119}" destId="{D13B9429-C2F4-2640-B1DB-4AC99DF26AE0}" srcOrd="3" destOrd="0" presId="urn:microsoft.com/office/officeart/2005/8/layout/vList5"/>
    <dgm:cxn modelId="{967C5F34-AB04-6B47-9EC3-A9BE9A7C4EA3}" type="presParOf" srcId="{EE928216-9F41-E543-A12A-1748C743F119}" destId="{D8435353-3EFF-1A4E-A912-5860D2AE2529}" srcOrd="4" destOrd="0" presId="urn:microsoft.com/office/officeart/2005/8/layout/vList5"/>
    <dgm:cxn modelId="{B820A852-7C5B-FA42-9A80-4275E68D1CBB}" type="presParOf" srcId="{D8435353-3EFF-1A4E-A912-5860D2AE2529}" destId="{9FE2049B-5442-3849-B913-1C9A3FDD558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5360C45-F11F-46AA-A6F5-06BAA4F2D41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89C6C62-492E-457F-83E1-F860C6475545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dirty="0"/>
            <a:t>Pas de lumière en arrière de </a:t>
          </a:r>
          <a:r>
            <a:rPr lang="fr-CA" dirty="0" smtClean="0"/>
            <a:t>l’animateur </a:t>
          </a:r>
          <a:r>
            <a:rPr lang="fr-CA" dirty="0"/>
            <a:t>pour que les gens nous voient mieux</a:t>
          </a:r>
          <a:endParaRPr lang="en-US" dirty="0"/>
        </a:p>
      </dgm:t>
    </dgm:pt>
    <dgm:pt modelId="{62954413-CF5A-4786-B38B-CD4241976B49}" type="parTrans" cxnId="{AC033E51-2DA4-47D9-9EEC-CFA93CC08CAF}">
      <dgm:prSet/>
      <dgm:spPr/>
      <dgm:t>
        <a:bodyPr/>
        <a:lstStyle/>
        <a:p>
          <a:endParaRPr lang="en-US"/>
        </a:p>
      </dgm:t>
    </dgm:pt>
    <dgm:pt modelId="{AA5D0F46-6A51-4E11-9CF5-ED873AB0EF43}" type="sibTrans" cxnId="{AC033E51-2DA4-47D9-9EEC-CFA93CC08CA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394CB6A-8196-4309-8AFD-83BDC149645C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dirty="0"/>
            <a:t>Le contact visuel virtuel est </a:t>
          </a:r>
          <a:r>
            <a:rPr lang="fr-CA" dirty="0" smtClean="0"/>
            <a:t>différent, </a:t>
          </a:r>
          <a:r>
            <a:rPr lang="fr-CA" dirty="0"/>
            <a:t>ne pas regarder de trop proche, sinon trop intense, </a:t>
          </a:r>
          <a:r>
            <a:rPr lang="fr-CA" dirty="0" smtClean="0"/>
            <a:t> parfois </a:t>
          </a:r>
          <a:r>
            <a:rPr lang="fr-CA" dirty="0"/>
            <a:t>regarder avec un petit angle</a:t>
          </a:r>
          <a:r>
            <a:rPr lang="en-US" dirty="0"/>
            <a:t>…</a:t>
          </a:r>
          <a:r>
            <a:rPr lang="fr-CA" dirty="0"/>
            <a:t>main au cœur </a:t>
          </a:r>
          <a:r>
            <a:rPr lang="fr-CA" dirty="0" smtClean="0"/>
            <a:t>si le partage </a:t>
          </a:r>
          <a:r>
            <a:rPr lang="fr-CA" dirty="0"/>
            <a:t>devient intense pour signifier notre présence</a:t>
          </a:r>
          <a:r>
            <a:rPr lang="en-US" dirty="0"/>
            <a:t>…</a:t>
          </a:r>
        </a:p>
      </dgm:t>
    </dgm:pt>
    <dgm:pt modelId="{60ECC87C-AC5B-4BEF-BEA9-829B30CB4BC7}" type="parTrans" cxnId="{45F8A37F-7D7C-4E7A-94FB-9F8E339B2702}">
      <dgm:prSet/>
      <dgm:spPr/>
      <dgm:t>
        <a:bodyPr/>
        <a:lstStyle/>
        <a:p>
          <a:endParaRPr lang="en-US"/>
        </a:p>
      </dgm:t>
    </dgm:pt>
    <dgm:pt modelId="{552CA16E-557C-495B-93D4-23A45BABD7A5}" type="sibTrans" cxnId="{45F8A37F-7D7C-4E7A-94FB-9F8E339B270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677A42F-1B65-42C1-BEE9-4878923B2025}">
      <dgm:prSet/>
      <dgm:spPr/>
      <dgm:t>
        <a:bodyPr/>
        <a:lstStyle/>
        <a:p>
          <a:pPr>
            <a:lnSpc>
              <a:spcPct val="100000"/>
            </a:lnSpc>
          </a:pPr>
          <a:r>
            <a:rPr lang="fr-CA"/>
            <a:t>Le facilitateur ne peut pas trop bouger parce que c’est dérangeant</a:t>
          </a:r>
          <a:endParaRPr lang="en-US" dirty="0"/>
        </a:p>
      </dgm:t>
    </dgm:pt>
    <dgm:pt modelId="{B7A97C0F-9268-461C-975C-52FFEBAE8063}" type="parTrans" cxnId="{C06DA764-9550-43BA-BEB1-ABDED05F356D}">
      <dgm:prSet/>
      <dgm:spPr/>
      <dgm:t>
        <a:bodyPr/>
        <a:lstStyle/>
        <a:p>
          <a:endParaRPr lang="en-US"/>
        </a:p>
      </dgm:t>
    </dgm:pt>
    <dgm:pt modelId="{AE9E5BE6-10A3-4C45-AD03-7B3865BE0CB7}" type="sibTrans" cxnId="{C06DA764-9550-43BA-BEB1-ABDED05F356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D042909-693A-442F-8392-69710FD81246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dirty="0"/>
            <a:t>Porter attention à ce qu’on montre aux participants, ne pas trop montrer non </a:t>
          </a:r>
          <a:r>
            <a:rPr lang="fr-CA" dirty="0" smtClean="0"/>
            <a:t>plus (ex. moitié du thorax et tête est optimal)</a:t>
          </a:r>
          <a:endParaRPr lang="en-US" dirty="0"/>
        </a:p>
      </dgm:t>
    </dgm:pt>
    <dgm:pt modelId="{AB38CBE4-523E-46FA-ADAF-9D8177ABDA53}" type="parTrans" cxnId="{86506FF5-D498-4749-8DBA-339F3CDE49B7}">
      <dgm:prSet/>
      <dgm:spPr/>
      <dgm:t>
        <a:bodyPr/>
        <a:lstStyle/>
        <a:p>
          <a:endParaRPr lang="en-US"/>
        </a:p>
      </dgm:t>
    </dgm:pt>
    <dgm:pt modelId="{1ED12B9E-94C5-4BC5-A9DE-0312DAD3B179}" type="sibTrans" cxnId="{86506FF5-D498-4749-8DBA-339F3CDE49B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3847DAE-0782-480F-874D-62F08EE0ED6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Parler avec les mains et le haut du corps pour éviter d’être seulement une tête</a:t>
          </a:r>
          <a:endParaRPr lang="en-US" dirty="0"/>
        </a:p>
      </dgm:t>
    </dgm:pt>
    <dgm:pt modelId="{97718017-C32C-4B4E-8469-ADC7D93F5803}" type="parTrans" cxnId="{17DAFFD3-54B4-4B73-BB08-A699CE1BEFD9}">
      <dgm:prSet/>
      <dgm:spPr/>
      <dgm:t>
        <a:bodyPr/>
        <a:lstStyle/>
        <a:p>
          <a:endParaRPr lang="en-US"/>
        </a:p>
      </dgm:t>
    </dgm:pt>
    <dgm:pt modelId="{4B7E6790-5704-48F7-A355-07919E689F6A}" type="sibTrans" cxnId="{17DAFFD3-54B4-4B73-BB08-A699CE1BEFD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D7075F1-B00F-4CB7-93B8-1A8F49BC2BED}">
      <dgm:prSet/>
      <dgm:spPr/>
      <dgm:t>
        <a:bodyPr/>
        <a:lstStyle/>
        <a:p>
          <a:pPr>
            <a:lnSpc>
              <a:spcPct val="100000"/>
            </a:lnSpc>
          </a:pPr>
          <a:r>
            <a:rPr lang="fr-CA"/>
            <a:t>Zoom offre des simulation de décors arrières qui ne sont pas très bons</a:t>
          </a:r>
          <a:r>
            <a:rPr lang="fr-CA">
              <a:sym typeface="Wingdings" panose="05000000000000000000" pitchFamily="2" charset="2"/>
            </a:rPr>
            <a:t></a:t>
          </a:r>
          <a:endParaRPr lang="en-US" dirty="0"/>
        </a:p>
      </dgm:t>
    </dgm:pt>
    <dgm:pt modelId="{5A29C8F2-0E12-472D-95BB-6E7DAD6C3869}" type="parTrans" cxnId="{9FD03AB0-4978-432E-A8FE-735436840657}">
      <dgm:prSet/>
      <dgm:spPr/>
      <dgm:t>
        <a:bodyPr/>
        <a:lstStyle/>
        <a:p>
          <a:endParaRPr lang="en-US"/>
        </a:p>
      </dgm:t>
    </dgm:pt>
    <dgm:pt modelId="{CC340E2C-F22B-4529-879F-6F1747C65FDF}" type="sibTrans" cxnId="{9FD03AB0-4978-432E-A8FE-73543684065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4C7D719-BA4A-45CF-9548-AD488EAB0BD9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dirty="0" smtClean="0"/>
            <a:t>Caméra </a:t>
          </a:r>
          <a:r>
            <a:rPr lang="fr-CA" dirty="0"/>
            <a:t>avec un angle du haut vers le bas </a:t>
          </a:r>
          <a:r>
            <a:rPr lang="fr-CA"/>
            <a:t>est </a:t>
          </a:r>
          <a:r>
            <a:rPr lang="fr-CA" smtClean="0"/>
            <a:t>plus beau</a:t>
          </a:r>
          <a:endParaRPr lang="en-US" dirty="0"/>
        </a:p>
      </dgm:t>
    </dgm:pt>
    <dgm:pt modelId="{8A638F8C-5E6E-403A-B208-F3FC4552EDB0}" type="parTrans" cxnId="{3ACFB27C-E9BB-4FB6-93F5-949995045D96}">
      <dgm:prSet/>
      <dgm:spPr/>
      <dgm:t>
        <a:bodyPr/>
        <a:lstStyle/>
        <a:p>
          <a:endParaRPr lang="en-US"/>
        </a:p>
      </dgm:t>
    </dgm:pt>
    <dgm:pt modelId="{9E1C17D3-4C8B-43D5-9433-8C0C4B3D969B}" type="sibTrans" cxnId="{3ACFB27C-E9BB-4FB6-93F5-949995045D96}">
      <dgm:prSet/>
      <dgm:spPr/>
      <dgm:t>
        <a:bodyPr/>
        <a:lstStyle/>
        <a:p>
          <a:endParaRPr lang="en-US"/>
        </a:p>
      </dgm:t>
    </dgm:pt>
    <dgm:pt modelId="{43AAE824-7FF7-FE47-A648-5FFB01483ECF}" type="pres">
      <dgm:prSet presAssocID="{35360C45-F11F-46AA-A6F5-06BAA4F2D41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CA"/>
        </a:p>
      </dgm:t>
    </dgm:pt>
    <dgm:pt modelId="{EE915FF3-4B25-B341-B413-FB912EFF1E25}" type="pres">
      <dgm:prSet presAssocID="{B89C6C62-492E-457F-83E1-F860C6475545}" presName="thickLine" presStyleLbl="alignNode1" presStyleIdx="0" presStyleCnt="7"/>
      <dgm:spPr/>
    </dgm:pt>
    <dgm:pt modelId="{A1CA0EFC-4821-C447-8641-4B94B9774FA1}" type="pres">
      <dgm:prSet presAssocID="{B89C6C62-492E-457F-83E1-F860C6475545}" presName="horz1" presStyleCnt="0"/>
      <dgm:spPr/>
    </dgm:pt>
    <dgm:pt modelId="{C1AA82D5-6535-4443-BEDE-D33DEFA6143A}" type="pres">
      <dgm:prSet presAssocID="{B89C6C62-492E-457F-83E1-F860C6475545}" presName="tx1" presStyleLbl="revTx" presStyleIdx="0" presStyleCnt="7"/>
      <dgm:spPr/>
      <dgm:t>
        <a:bodyPr/>
        <a:lstStyle/>
        <a:p>
          <a:endParaRPr lang="en-CA"/>
        </a:p>
      </dgm:t>
    </dgm:pt>
    <dgm:pt modelId="{98CF2C11-B958-C144-A382-0D7FE898B711}" type="pres">
      <dgm:prSet presAssocID="{B89C6C62-492E-457F-83E1-F860C6475545}" presName="vert1" presStyleCnt="0"/>
      <dgm:spPr/>
    </dgm:pt>
    <dgm:pt modelId="{D704267E-A4E2-6741-8A16-F2D676B0E7A6}" type="pres">
      <dgm:prSet presAssocID="{B394CB6A-8196-4309-8AFD-83BDC149645C}" presName="thickLine" presStyleLbl="alignNode1" presStyleIdx="1" presStyleCnt="7"/>
      <dgm:spPr/>
    </dgm:pt>
    <dgm:pt modelId="{478FA720-D239-034A-BAB4-69A87710E7C7}" type="pres">
      <dgm:prSet presAssocID="{B394CB6A-8196-4309-8AFD-83BDC149645C}" presName="horz1" presStyleCnt="0"/>
      <dgm:spPr/>
    </dgm:pt>
    <dgm:pt modelId="{164C632E-054F-D14D-AEE3-309692A82CEC}" type="pres">
      <dgm:prSet presAssocID="{B394CB6A-8196-4309-8AFD-83BDC149645C}" presName="tx1" presStyleLbl="revTx" presStyleIdx="1" presStyleCnt="7"/>
      <dgm:spPr/>
      <dgm:t>
        <a:bodyPr/>
        <a:lstStyle/>
        <a:p>
          <a:endParaRPr lang="en-CA"/>
        </a:p>
      </dgm:t>
    </dgm:pt>
    <dgm:pt modelId="{605240D8-784D-6C4A-A4C8-5530258A8801}" type="pres">
      <dgm:prSet presAssocID="{B394CB6A-8196-4309-8AFD-83BDC149645C}" presName="vert1" presStyleCnt="0"/>
      <dgm:spPr/>
    </dgm:pt>
    <dgm:pt modelId="{DA21A17C-2772-F440-B7C0-80885A8A0CFA}" type="pres">
      <dgm:prSet presAssocID="{3677A42F-1B65-42C1-BEE9-4878923B2025}" presName="thickLine" presStyleLbl="alignNode1" presStyleIdx="2" presStyleCnt="7"/>
      <dgm:spPr/>
    </dgm:pt>
    <dgm:pt modelId="{F67FA0B1-171C-E047-8B02-4E0737AF983D}" type="pres">
      <dgm:prSet presAssocID="{3677A42F-1B65-42C1-BEE9-4878923B2025}" presName="horz1" presStyleCnt="0"/>
      <dgm:spPr/>
    </dgm:pt>
    <dgm:pt modelId="{F80B5F19-E783-AE44-9AAB-B2C9964821B0}" type="pres">
      <dgm:prSet presAssocID="{3677A42F-1B65-42C1-BEE9-4878923B2025}" presName="tx1" presStyleLbl="revTx" presStyleIdx="2" presStyleCnt="7"/>
      <dgm:spPr/>
      <dgm:t>
        <a:bodyPr/>
        <a:lstStyle/>
        <a:p>
          <a:endParaRPr lang="en-CA"/>
        </a:p>
      </dgm:t>
    </dgm:pt>
    <dgm:pt modelId="{6D065859-C436-304D-8CD8-55B47DAFE678}" type="pres">
      <dgm:prSet presAssocID="{3677A42F-1B65-42C1-BEE9-4878923B2025}" presName="vert1" presStyleCnt="0"/>
      <dgm:spPr/>
    </dgm:pt>
    <dgm:pt modelId="{684923DC-F677-3243-A1D7-6E8E2BDAA645}" type="pres">
      <dgm:prSet presAssocID="{5D042909-693A-442F-8392-69710FD81246}" presName="thickLine" presStyleLbl="alignNode1" presStyleIdx="3" presStyleCnt="7"/>
      <dgm:spPr/>
    </dgm:pt>
    <dgm:pt modelId="{380380FA-F8E8-4749-9074-AF349C2975B7}" type="pres">
      <dgm:prSet presAssocID="{5D042909-693A-442F-8392-69710FD81246}" presName="horz1" presStyleCnt="0"/>
      <dgm:spPr/>
    </dgm:pt>
    <dgm:pt modelId="{F1703AAF-402E-C440-A49C-6011A23F7EF4}" type="pres">
      <dgm:prSet presAssocID="{5D042909-693A-442F-8392-69710FD81246}" presName="tx1" presStyleLbl="revTx" presStyleIdx="3" presStyleCnt="7"/>
      <dgm:spPr/>
      <dgm:t>
        <a:bodyPr/>
        <a:lstStyle/>
        <a:p>
          <a:endParaRPr lang="en-CA"/>
        </a:p>
      </dgm:t>
    </dgm:pt>
    <dgm:pt modelId="{5CA1F62B-BCDC-C34F-B7F1-37E68F6A67D9}" type="pres">
      <dgm:prSet presAssocID="{5D042909-693A-442F-8392-69710FD81246}" presName="vert1" presStyleCnt="0"/>
      <dgm:spPr/>
    </dgm:pt>
    <dgm:pt modelId="{01732AA6-B29C-AA4C-B46A-99E5C3F47EC0}" type="pres">
      <dgm:prSet presAssocID="{03847DAE-0782-480F-874D-62F08EE0ED6D}" presName="thickLine" presStyleLbl="alignNode1" presStyleIdx="4" presStyleCnt="7"/>
      <dgm:spPr/>
    </dgm:pt>
    <dgm:pt modelId="{8789D28C-60F5-1541-AC5E-560734526C45}" type="pres">
      <dgm:prSet presAssocID="{03847DAE-0782-480F-874D-62F08EE0ED6D}" presName="horz1" presStyleCnt="0"/>
      <dgm:spPr/>
    </dgm:pt>
    <dgm:pt modelId="{85AD0848-5496-7F4E-B504-73633E51C746}" type="pres">
      <dgm:prSet presAssocID="{03847DAE-0782-480F-874D-62F08EE0ED6D}" presName="tx1" presStyleLbl="revTx" presStyleIdx="4" presStyleCnt="7"/>
      <dgm:spPr/>
      <dgm:t>
        <a:bodyPr/>
        <a:lstStyle/>
        <a:p>
          <a:endParaRPr lang="en-CA"/>
        </a:p>
      </dgm:t>
    </dgm:pt>
    <dgm:pt modelId="{52A96E72-C738-B54A-B175-1C04707CF6F5}" type="pres">
      <dgm:prSet presAssocID="{03847DAE-0782-480F-874D-62F08EE0ED6D}" presName="vert1" presStyleCnt="0"/>
      <dgm:spPr/>
    </dgm:pt>
    <dgm:pt modelId="{6E239B5C-1E6C-4443-8264-72487E52E8C6}" type="pres">
      <dgm:prSet presAssocID="{7D7075F1-B00F-4CB7-93B8-1A8F49BC2BED}" presName="thickLine" presStyleLbl="alignNode1" presStyleIdx="5" presStyleCnt="7"/>
      <dgm:spPr/>
    </dgm:pt>
    <dgm:pt modelId="{E975A744-00CB-8D4E-A3A1-7A3CED19CC5A}" type="pres">
      <dgm:prSet presAssocID="{7D7075F1-B00F-4CB7-93B8-1A8F49BC2BED}" presName="horz1" presStyleCnt="0"/>
      <dgm:spPr/>
    </dgm:pt>
    <dgm:pt modelId="{F3A3AB58-506F-E84C-A9B2-F0CCFE7D219F}" type="pres">
      <dgm:prSet presAssocID="{7D7075F1-B00F-4CB7-93B8-1A8F49BC2BED}" presName="tx1" presStyleLbl="revTx" presStyleIdx="5" presStyleCnt="7"/>
      <dgm:spPr/>
      <dgm:t>
        <a:bodyPr/>
        <a:lstStyle/>
        <a:p>
          <a:endParaRPr lang="en-CA"/>
        </a:p>
      </dgm:t>
    </dgm:pt>
    <dgm:pt modelId="{4C609D60-31DE-B64A-8961-6BAE24FEAA3E}" type="pres">
      <dgm:prSet presAssocID="{7D7075F1-B00F-4CB7-93B8-1A8F49BC2BED}" presName="vert1" presStyleCnt="0"/>
      <dgm:spPr/>
    </dgm:pt>
    <dgm:pt modelId="{D12FEB77-5D99-EB4C-9887-6F6C3E29A2E9}" type="pres">
      <dgm:prSet presAssocID="{E4C7D719-BA4A-45CF-9548-AD488EAB0BD9}" presName="thickLine" presStyleLbl="alignNode1" presStyleIdx="6" presStyleCnt="7"/>
      <dgm:spPr/>
    </dgm:pt>
    <dgm:pt modelId="{23C6B157-7498-E840-B7DF-524D20ACEF32}" type="pres">
      <dgm:prSet presAssocID="{E4C7D719-BA4A-45CF-9548-AD488EAB0BD9}" presName="horz1" presStyleCnt="0"/>
      <dgm:spPr/>
    </dgm:pt>
    <dgm:pt modelId="{847FC1B9-347A-1240-8EB5-E18624CD07E2}" type="pres">
      <dgm:prSet presAssocID="{E4C7D719-BA4A-45CF-9548-AD488EAB0BD9}" presName="tx1" presStyleLbl="revTx" presStyleIdx="6" presStyleCnt="7"/>
      <dgm:spPr/>
      <dgm:t>
        <a:bodyPr/>
        <a:lstStyle/>
        <a:p>
          <a:endParaRPr lang="en-CA"/>
        </a:p>
      </dgm:t>
    </dgm:pt>
    <dgm:pt modelId="{14C21220-43DC-FA42-B302-ACD46FEAC945}" type="pres">
      <dgm:prSet presAssocID="{E4C7D719-BA4A-45CF-9548-AD488EAB0BD9}" presName="vert1" presStyleCnt="0"/>
      <dgm:spPr/>
    </dgm:pt>
  </dgm:ptLst>
  <dgm:cxnLst>
    <dgm:cxn modelId="{C06DA764-9550-43BA-BEB1-ABDED05F356D}" srcId="{35360C45-F11F-46AA-A6F5-06BAA4F2D418}" destId="{3677A42F-1B65-42C1-BEE9-4878923B2025}" srcOrd="2" destOrd="0" parTransId="{B7A97C0F-9268-461C-975C-52FFEBAE8063}" sibTransId="{AE9E5BE6-10A3-4C45-AD03-7B3865BE0CB7}"/>
    <dgm:cxn modelId="{EACDA98C-B6C7-6A4A-9415-F65656BA3204}" type="presOf" srcId="{03847DAE-0782-480F-874D-62F08EE0ED6D}" destId="{85AD0848-5496-7F4E-B504-73633E51C746}" srcOrd="0" destOrd="0" presId="urn:microsoft.com/office/officeart/2008/layout/LinedList"/>
    <dgm:cxn modelId="{B9A71327-60C3-944B-9647-0EEF02BE2FC2}" type="presOf" srcId="{B89C6C62-492E-457F-83E1-F860C6475545}" destId="{C1AA82D5-6535-4443-BEDE-D33DEFA6143A}" srcOrd="0" destOrd="0" presId="urn:microsoft.com/office/officeart/2008/layout/LinedList"/>
    <dgm:cxn modelId="{9FD03AB0-4978-432E-A8FE-735436840657}" srcId="{35360C45-F11F-46AA-A6F5-06BAA4F2D418}" destId="{7D7075F1-B00F-4CB7-93B8-1A8F49BC2BED}" srcOrd="5" destOrd="0" parTransId="{5A29C8F2-0E12-472D-95BB-6E7DAD6C3869}" sibTransId="{CC340E2C-F22B-4529-879F-6F1747C65FDF}"/>
    <dgm:cxn modelId="{42D2592B-D6B3-7E46-A9B0-95AE96698C4B}" type="presOf" srcId="{3677A42F-1B65-42C1-BEE9-4878923B2025}" destId="{F80B5F19-E783-AE44-9AAB-B2C9964821B0}" srcOrd="0" destOrd="0" presId="urn:microsoft.com/office/officeart/2008/layout/LinedList"/>
    <dgm:cxn modelId="{AC033E51-2DA4-47D9-9EEC-CFA93CC08CAF}" srcId="{35360C45-F11F-46AA-A6F5-06BAA4F2D418}" destId="{B89C6C62-492E-457F-83E1-F860C6475545}" srcOrd="0" destOrd="0" parTransId="{62954413-CF5A-4786-B38B-CD4241976B49}" sibTransId="{AA5D0F46-6A51-4E11-9CF5-ED873AB0EF43}"/>
    <dgm:cxn modelId="{45F8A37F-7D7C-4E7A-94FB-9F8E339B2702}" srcId="{35360C45-F11F-46AA-A6F5-06BAA4F2D418}" destId="{B394CB6A-8196-4309-8AFD-83BDC149645C}" srcOrd="1" destOrd="0" parTransId="{60ECC87C-AC5B-4BEF-BEA9-829B30CB4BC7}" sibTransId="{552CA16E-557C-495B-93D4-23A45BABD7A5}"/>
    <dgm:cxn modelId="{17DAFFD3-54B4-4B73-BB08-A699CE1BEFD9}" srcId="{35360C45-F11F-46AA-A6F5-06BAA4F2D418}" destId="{03847DAE-0782-480F-874D-62F08EE0ED6D}" srcOrd="4" destOrd="0" parTransId="{97718017-C32C-4B4E-8469-ADC7D93F5803}" sibTransId="{4B7E6790-5704-48F7-A355-07919E689F6A}"/>
    <dgm:cxn modelId="{1F5F70EB-F0E4-9944-8B36-CAE9B91E628E}" type="presOf" srcId="{E4C7D719-BA4A-45CF-9548-AD488EAB0BD9}" destId="{847FC1B9-347A-1240-8EB5-E18624CD07E2}" srcOrd="0" destOrd="0" presId="urn:microsoft.com/office/officeart/2008/layout/LinedList"/>
    <dgm:cxn modelId="{86506FF5-D498-4749-8DBA-339F3CDE49B7}" srcId="{35360C45-F11F-46AA-A6F5-06BAA4F2D418}" destId="{5D042909-693A-442F-8392-69710FD81246}" srcOrd="3" destOrd="0" parTransId="{AB38CBE4-523E-46FA-ADAF-9D8177ABDA53}" sibTransId="{1ED12B9E-94C5-4BC5-A9DE-0312DAD3B179}"/>
    <dgm:cxn modelId="{3ACFB27C-E9BB-4FB6-93F5-949995045D96}" srcId="{35360C45-F11F-46AA-A6F5-06BAA4F2D418}" destId="{E4C7D719-BA4A-45CF-9548-AD488EAB0BD9}" srcOrd="6" destOrd="0" parTransId="{8A638F8C-5E6E-403A-B208-F3FC4552EDB0}" sibTransId="{9E1C17D3-4C8B-43D5-9433-8C0C4B3D969B}"/>
    <dgm:cxn modelId="{902471E0-E25D-9345-B5B9-4B407836B11D}" type="presOf" srcId="{7D7075F1-B00F-4CB7-93B8-1A8F49BC2BED}" destId="{F3A3AB58-506F-E84C-A9B2-F0CCFE7D219F}" srcOrd="0" destOrd="0" presId="urn:microsoft.com/office/officeart/2008/layout/LinedList"/>
    <dgm:cxn modelId="{73C0DB93-F645-9345-A970-8BD1CF854BCD}" type="presOf" srcId="{35360C45-F11F-46AA-A6F5-06BAA4F2D418}" destId="{43AAE824-7FF7-FE47-A648-5FFB01483ECF}" srcOrd="0" destOrd="0" presId="urn:microsoft.com/office/officeart/2008/layout/LinedList"/>
    <dgm:cxn modelId="{C845B7C0-E591-304D-ADD7-0AED028C2472}" type="presOf" srcId="{5D042909-693A-442F-8392-69710FD81246}" destId="{F1703AAF-402E-C440-A49C-6011A23F7EF4}" srcOrd="0" destOrd="0" presId="urn:microsoft.com/office/officeart/2008/layout/LinedList"/>
    <dgm:cxn modelId="{44EF194F-A0CF-8845-83AA-A85F072FBB0F}" type="presOf" srcId="{B394CB6A-8196-4309-8AFD-83BDC149645C}" destId="{164C632E-054F-D14D-AEE3-309692A82CEC}" srcOrd="0" destOrd="0" presId="urn:microsoft.com/office/officeart/2008/layout/LinedList"/>
    <dgm:cxn modelId="{0907E192-EDAE-984B-8567-378671F64B9D}" type="presParOf" srcId="{43AAE824-7FF7-FE47-A648-5FFB01483ECF}" destId="{EE915FF3-4B25-B341-B413-FB912EFF1E25}" srcOrd="0" destOrd="0" presId="urn:microsoft.com/office/officeart/2008/layout/LinedList"/>
    <dgm:cxn modelId="{9BC5E980-96D9-054D-BB9D-BA57291DC32C}" type="presParOf" srcId="{43AAE824-7FF7-FE47-A648-5FFB01483ECF}" destId="{A1CA0EFC-4821-C447-8641-4B94B9774FA1}" srcOrd="1" destOrd="0" presId="urn:microsoft.com/office/officeart/2008/layout/LinedList"/>
    <dgm:cxn modelId="{3A6A29FB-DF93-1543-B9AB-3A91D3DC1514}" type="presParOf" srcId="{A1CA0EFC-4821-C447-8641-4B94B9774FA1}" destId="{C1AA82D5-6535-4443-BEDE-D33DEFA6143A}" srcOrd="0" destOrd="0" presId="urn:microsoft.com/office/officeart/2008/layout/LinedList"/>
    <dgm:cxn modelId="{A3C8CB0B-6398-A648-A044-A6D061781D36}" type="presParOf" srcId="{A1CA0EFC-4821-C447-8641-4B94B9774FA1}" destId="{98CF2C11-B958-C144-A382-0D7FE898B711}" srcOrd="1" destOrd="0" presId="urn:microsoft.com/office/officeart/2008/layout/LinedList"/>
    <dgm:cxn modelId="{9004EE12-1A44-004C-9566-22C9141D4606}" type="presParOf" srcId="{43AAE824-7FF7-FE47-A648-5FFB01483ECF}" destId="{D704267E-A4E2-6741-8A16-F2D676B0E7A6}" srcOrd="2" destOrd="0" presId="urn:microsoft.com/office/officeart/2008/layout/LinedList"/>
    <dgm:cxn modelId="{35741A6D-0153-B549-9524-34E7EDFF6285}" type="presParOf" srcId="{43AAE824-7FF7-FE47-A648-5FFB01483ECF}" destId="{478FA720-D239-034A-BAB4-69A87710E7C7}" srcOrd="3" destOrd="0" presId="urn:microsoft.com/office/officeart/2008/layout/LinedList"/>
    <dgm:cxn modelId="{251389D6-F0C3-2B4C-907A-4E4166F0BF63}" type="presParOf" srcId="{478FA720-D239-034A-BAB4-69A87710E7C7}" destId="{164C632E-054F-D14D-AEE3-309692A82CEC}" srcOrd="0" destOrd="0" presId="urn:microsoft.com/office/officeart/2008/layout/LinedList"/>
    <dgm:cxn modelId="{B180BA2C-D20A-424A-A89B-540E62062890}" type="presParOf" srcId="{478FA720-D239-034A-BAB4-69A87710E7C7}" destId="{605240D8-784D-6C4A-A4C8-5530258A8801}" srcOrd="1" destOrd="0" presId="urn:microsoft.com/office/officeart/2008/layout/LinedList"/>
    <dgm:cxn modelId="{B85F9F89-A247-7B47-9E1F-6E98C94835B6}" type="presParOf" srcId="{43AAE824-7FF7-FE47-A648-5FFB01483ECF}" destId="{DA21A17C-2772-F440-B7C0-80885A8A0CFA}" srcOrd="4" destOrd="0" presId="urn:microsoft.com/office/officeart/2008/layout/LinedList"/>
    <dgm:cxn modelId="{AE5DF883-7A10-0847-ABC5-0F2109F23823}" type="presParOf" srcId="{43AAE824-7FF7-FE47-A648-5FFB01483ECF}" destId="{F67FA0B1-171C-E047-8B02-4E0737AF983D}" srcOrd="5" destOrd="0" presId="urn:microsoft.com/office/officeart/2008/layout/LinedList"/>
    <dgm:cxn modelId="{86A540AB-DA99-CC48-93E6-58396A3DD7FF}" type="presParOf" srcId="{F67FA0B1-171C-E047-8B02-4E0737AF983D}" destId="{F80B5F19-E783-AE44-9AAB-B2C9964821B0}" srcOrd="0" destOrd="0" presId="urn:microsoft.com/office/officeart/2008/layout/LinedList"/>
    <dgm:cxn modelId="{402C6F63-B10B-E54C-9B47-8E527AD3927A}" type="presParOf" srcId="{F67FA0B1-171C-E047-8B02-4E0737AF983D}" destId="{6D065859-C436-304D-8CD8-55B47DAFE678}" srcOrd="1" destOrd="0" presId="urn:microsoft.com/office/officeart/2008/layout/LinedList"/>
    <dgm:cxn modelId="{1047E97A-3C2B-D244-B275-967CAD10912B}" type="presParOf" srcId="{43AAE824-7FF7-FE47-A648-5FFB01483ECF}" destId="{684923DC-F677-3243-A1D7-6E8E2BDAA645}" srcOrd="6" destOrd="0" presId="urn:microsoft.com/office/officeart/2008/layout/LinedList"/>
    <dgm:cxn modelId="{E1ED16D1-F37C-4845-88CA-00111630F043}" type="presParOf" srcId="{43AAE824-7FF7-FE47-A648-5FFB01483ECF}" destId="{380380FA-F8E8-4749-9074-AF349C2975B7}" srcOrd="7" destOrd="0" presId="urn:microsoft.com/office/officeart/2008/layout/LinedList"/>
    <dgm:cxn modelId="{0EAA3D1A-9E0A-F34F-9A97-CE8197D9F7CA}" type="presParOf" srcId="{380380FA-F8E8-4749-9074-AF349C2975B7}" destId="{F1703AAF-402E-C440-A49C-6011A23F7EF4}" srcOrd="0" destOrd="0" presId="urn:microsoft.com/office/officeart/2008/layout/LinedList"/>
    <dgm:cxn modelId="{ED45396B-7279-164B-8D87-16A93AF1C425}" type="presParOf" srcId="{380380FA-F8E8-4749-9074-AF349C2975B7}" destId="{5CA1F62B-BCDC-C34F-B7F1-37E68F6A67D9}" srcOrd="1" destOrd="0" presId="urn:microsoft.com/office/officeart/2008/layout/LinedList"/>
    <dgm:cxn modelId="{50703629-DD5C-6A43-AF90-D3E53BBE5FC2}" type="presParOf" srcId="{43AAE824-7FF7-FE47-A648-5FFB01483ECF}" destId="{01732AA6-B29C-AA4C-B46A-99E5C3F47EC0}" srcOrd="8" destOrd="0" presId="urn:microsoft.com/office/officeart/2008/layout/LinedList"/>
    <dgm:cxn modelId="{7B6BD004-653E-B843-B32C-1142764898F4}" type="presParOf" srcId="{43AAE824-7FF7-FE47-A648-5FFB01483ECF}" destId="{8789D28C-60F5-1541-AC5E-560734526C45}" srcOrd="9" destOrd="0" presId="urn:microsoft.com/office/officeart/2008/layout/LinedList"/>
    <dgm:cxn modelId="{0C21747C-F2E2-3844-8C9C-EA5764AEFC79}" type="presParOf" srcId="{8789D28C-60F5-1541-AC5E-560734526C45}" destId="{85AD0848-5496-7F4E-B504-73633E51C746}" srcOrd="0" destOrd="0" presId="urn:microsoft.com/office/officeart/2008/layout/LinedList"/>
    <dgm:cxn modelId="{D8560912-2744-F947-86A4-F567EC011CC9}" type="presParOf" srcId="{8789D28C-60F5-1541-AC5E-560734526C45}" destId="{52A96E72-C738-B54A-B175-1C04707CF6F5}" srcOrd="1" destOrd="0" presId="urn:microsoft.com/office/officeart/2008/layout/LinedList"/>
    <dgm:cxn modelId="{5178B44D-FCB1-6740-8B38-A6985F3B0C7D}" type="presParOf" srcId="{43AAE824-7FF7-FE47-A648-5FFB01483ECF}" destId="{6E239B5C-1E6C-4443-8264-72487E52E8C6}" srcOrd="10" destOrd="0" presId="urn:microsoft.com/office/officeart/2008/layout/LinedList"/>
    <dgm:cxn modelId="{DBA61906-B9C4-8440-8623-50D3C255CD03}" type="presParOf" srcId="{43AAE824-7FF7-FE47-A648-5FFB01483ECF}" destId="{E975A744-00CB-8D4E-A3A1-7A3CED19CC5A}" srcOrd="11" destOrd="0" presId="urn:microsoft.com/office/officeart/2008/layout/LinedList"/>
    <dgm:cxn modelId="{C0C2C45B-41FB-5544-A193-618BDCCBC25D}" type="presParOf" srcId="{E975A744-00CB-8D4E-A3A1-7A3CED19CC5A}" destId="{F3A3AB58-506F-E84C-A9B2-F0CCFE7D219F}" srcOrd="0" destOrd="0" presId="urn:microsoft.com/office/officeart/2008/layout/LinedList"/>
    <dgm:cxn modelId="{CC1898CF-4F81-4649-AA81-AFFA4399A24D}" type="presParOf" srcId="{E975A744-00CB-8D4E-A3A1-7A3CED19CC5A}" destId="{4C609D60-31DE-B64A-8961-6BAE24FEAA3E}" srcOrd="1" destOrd="0" presId="urn:microsoft.com/office/officeart/2008/layout/LinedList"/>
    <dgm:cxn modelId="{006A4C57-0E89-474C-8567-18097997ED4F}" type="presParOf" srcId="{43AAE824-7FF7-FE47-A648-5FFB01483ECF}" destId="{D12FEB77-5D99-EB4C-9887-6F6C3E29A2E9}" srcOrd="12" destOrd="0" presId="urn:microsoft.com/office/officeart/2008/layout/LinedList"/>
    <dgm:cxn modelId="{BC37D1B4-1B32-AC4D-9FAC-FD23CFBA1D3A}" type="presParOf" srcId="{43AAE824-7FF7-FE47-A648-5FFB01483ECF}" destId="{23C6B157-7498-E840-B7DF-524D20ACEF32}" srcOrd="13" destOrd="0" presId="urn:microsoft.com/office/officeart/2008/layout/LinedList"/>
    <dgm:cxn modelId="{D99E571B-CACD-3B4F-9503-251BACAA1F56}" type="presParOf" srcId="{23C6B157-7498-E840-B7DF-524D20ACEF32}" destId="{847FC1B9-347A-1240-8EB5-E18624CD07E2}" srcOrd="0" destOrd="0" presId="urn:microsoft.com/office/officeart/2008/layout/LinedList"/>
    <dgm:cxn modelId="{D2A49529-227A-9C4A-AF99-B928A5263109}" type="presParOf" srcId="{23C6B157-7498-E840-B7DF-524D20ACEF32}" destId="{14C21220-43DC-FA42-B302-ACD46FEAC94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90A06-EACC-8D44-BF29-63C0D5820E4A}">
      <dsp:nvSpPr>
        <dsp:cNvPr id="0" name=""/>
        <dsp:cNvSpPr/>
      </dsp:nvSpPr>
      <dsp:spPr>
        <a:xfrm>
          <a:off x="2945" y="548444"/>
          <a:ext cx="1092620" cy="38509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/>
            <a:t>Envoyer</a:t>
          </a:r>
          <a:r>
            <a:rPr lang="en-US" sz="1100" kern="1200" dirty="0"/>
            <a:t> </a:t>
          </a:r>
          <a:r>
            <a:rPr lang="en-US" sz="1100" kern="1200" dirty="0" err="1"/>
            <a:t>l’invitation</a:t>
          </a:r>
          <a:r>
            <a:rPr lang="en-US" sz="1100" kern="1200" dirty="0"/>
            <a:t> Zoom </a:t>
          </a:r>
          <a:r>
            <a:rPr lang="en-US" sz="1100" kern="1200" dirty="0" err="1"/>
            <a:t>avant</a:t>
          </a:r>
          <a:r>
            <a:rPr lang="en-US" sz="1100" kern="1200" dirty="0"/>
            <a:t> la rencontre (</a:t>
          </a:r>
          <a:r>
            <a:rPr lang="en-US" sz="1100" kern="1200" dirty="0" err="1"/>
            <a:t>gratuit</a:t>
          </a:r>
          <a:r>
            <a:rPr lang="en-US" sz="1100" kern="1200" dirty="0"/>
            <a:t> pour les participants)</a:t>
          </a:r>
        </a:p>
      </dsp:txBody>
      <dsp:txXfrm>
        <a:off x="2945" y="548444"/>
        <a:ext cx="1092620" cy="3850928"/>
      </dsp:txXfrm>
    </dsp:sp>
    <dsp:sp modelId="{AFF8570B-94BA-BC45-8F3B-0C1CFB1E3E4D}">
      <dsp:nvSpPr>
        <dsp:cNvPr id="0" name=""/>
        <dsp:cNvSpPr/>
      </dsp:nvSpPr>
      <dsp:spPr>
        <a:xfrm>
          <a:off x="1126583" y="2352409"/>
          <a:ext cx="146914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07FB1A-1F4F-C340-95FF-36E25CBC7D98}">
      <dsp:nvSpPr>
        <dsp:cNvPr id="0" name=""/>
        <dsp:cNvSpPr/>
      </dsp:nvSpPr>
      <dsp:spPr>
        <a:xfrm>
          <a:off x="1304514" y="548444"/>
          <a:ext cx="1117008" cy="3850928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/>
            <a:t>Envoyer</a:t>
          </a:r>
          <a:r>
            <a:rPr lang="en-US" sz="1100" kern="1200" dirty="0"/>
            <a:t> le </a:t>
          </a:r>
          <a:r>
            <a:rPr lang="en-US" sz="1100" kern="1200" dirty="0" err="1"/>
            <a:t>formulaire</a:t>
          </a:r>
          <a:r>
            <a:rPr lang="en-US" sz="1100" kern="1200" dirty="0"/>
            <a:t> de </a:t>
          </a:r>
          <a:r>
            <a:rPr lang="en-US" sz="1100" kern="1200" dirty="0" err="1"/>
            <a:t>consentement</a:t>
          </a:r>
          <a:r>
            <a:rPr lang="en-US" sz="1100" kern="1200" dirty="0"/>
            <a:t> et </a:t>
          </a:r>
          <a:r>
            <a:rPr lang="en-US" sz="1100" kern="1200" dirty="0" err="1"/>
            <a:t>obtenir</a:t>
          </a:r>
          <a:r>
            <a:rPr lang="en-US" sz="1100" kern="1200" dirty="0"/>
            <a:t> la </a:t>
          </a:r>
          <a:r>
            <a:rPr lang="en-US" sz="1100" kern="1200" dirty="0" err="1"/>
            <a:t>réponse</a:t>
          </a:r>
          <a:r>
            <a:rPr lang="en-US" sz="1100" kern="1200" dirty="0"/>
            <a:t> par retour de </a:t>
          </a:r>
          <a:r>
            <a:rPr lang="en-US" sz="1100" kern="1200" dirty="0" err="1"/>
            <a:t>courriel</a:t>
          </a:r>
          <a:r>
            <a:rPr lang="en-US" sz="1100" kern="1200" dirty="0"/>
            <a:t>, </a:t>
          </a:r>
          <a:r>
            <a:rPr lang="en-US" sz="1100" kern="1200" dirty="0" err="1"/>
            <a:t>puis</a:t>
          </a:r>
          <a:r>
            <a:rPr lang="en-US" sz="1100" kern="1200" dirty="0"/>
            <a:t> </a:t>
          </a:r>
          <a:r>
            <a:rPr lang="en-US" sz="1100" kern="1200" dirty="0" err="1"/>
            <a:t>durant</a:t>
          </a:r>
          <a:r>
            <a:rPr lang="en-US" sz="1100" kern="1200" dirty="0"/>
            <a:t> la rencontre </a:t>
          </a:r>
          <a:r>
            <a:rPr lang="en-US" sz="1100" kern="1200" dirty="0" err="1"/>
            <a:t>d’orientation</a:t>
          </a:r>
          <a:r>
            <a:rPr lang="en-US" sz="1100" kern="1200" dirty="0"/>
            <a:t> lire le </a:t>
          </a:r>
          <a:r>
            <a:rPr lang="en-US" sz="1100" kern="1200" dirty="0" err="1"/>
            <a:t>texte</a:t>
          </a:r>
          <a:r>
            <a:rPr lang="en-US" sz="1100" kern="1200" dirty="0"/>
            <a:t> </a:t>
          </a:r>
          <a:r>
            <a:rPr lang="en-US" sz="1100" kern="1200" dirty="0" smtClean="0"/>
            <a:t>à la </a:t>
          </a:r>
          <a:r>
            <a:rPr lang="en-US" sz="1100" kern="1200" dirty="0" err="1" smtClean="0"/>
            <a:t>diapo</a:t>
          </a:r>
          <a:r>
            <a:rPr lang="en-US" sz="1100" kern="1200" dirty="0" smtClean="0"/>
            <a:t> </a:t>
          </a:r>
          <a:r>
            <a:rPr lang="en-US" sz="1100" kern="1200" dirty="0"/>
            <a:t>6 et </a:t>
          </a:r>
          <a:r>
            <a:rPr lang="en-US" sz="1100" kern="1200" dirty="0" err="1"/>
            <a:t>obtenir</a:t>
          </a:r>
          <a:r>
            <a:rPr lang="en-US" sz="1100" kern="1200" dirty="0"/>
            <a:t> un </a:t>
          </a:r>
          <a:r>
            <a:rPr lang="en-US" sz="1100" kern="1200" dirty="0" err="1"/>
            <a:t>consentement</a:t>
          </a:r>
          <a:r>
            <a:rPr lang="en-US" sz="1100" kern="1200" dirty="0"/>
            <a:t> verbal </a:t>
          </a:r>
          <a:r>
            <a:rPr lang="en-US" sz="1100" kern="1200" dirty="0" err="1"/>
            <a:t>en</a:t>
          </a:r>
          <a:r>
            <a:rPr lang="en-US" sz="1100" kern="1200" dirty="0"/>
            <a:t> levant la main.</a:t>
          </a:r>
        </a:p>
      </dsp:txBody>
      <dsp:txXfrm>
        <a:off x="1304514" y="548444"/>
        <a:ext cx="1117008" cy="3850928"/>
      </dsp:txXfrm>
    </dsp:sp>
    <dsp:sp modelId="{A43D24C0-C9C0-134E-9415-76DD51CB70F7}">
      <dsp:nvSpPr>
        <dsp:cNvPr id="0" name=""/>
        <dsp:cNvSpPr/>
      </dsp:nvSpPr>
      <dsp:spPr>
        <a:xfrm>
          <a:off x="2452540" y="2352409"/>
          <a:ext cx="146914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CC801-402A-A54E-A150-8CB395517F6A}">
      <dsp:nvSpPr>
        <dsp:cNvPr id="0" name=""/>
        <dsp:cNvSpPr/>
      </dsp:nvSpPr>
      <dsp:spPr>
        <a:xfrm>
          <a:off x="2630471" y="548444"/>
          <a:ext cx="1293697" cy="3850928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/>
            <a:t>Prévoir</a:t>
          </a:r>
          <a:r>
            <a:rPr lang="en-US" sz="1100" kern="1200" dirty="0"/>
            <a:t> 30 minutes </a:t>
          </a:r>
          <a:r>
            <a:rPr lang="en-US" sz="1100" kern="1200" dirty="0" err="1"/>
            <a:t>durant</a:t>
          </a:r>
          <a:r>
            <a:rPr lang="en-US" sz="1100" kern="1200" dirty="0"/>
            <a:t>  le premier </a:t>
          </a:r>
          <a:r>
            <a:rPr lang="en-US" sz="1100" kern="1200" dirty="0" err="1"/>
            <a:t>groupe</a:t>
          </a:r>
          <a:r>
            <a:rPr lang="en-US" sz="1100" kern="1200" dirty="0"/>
            <a:t> pour faire la transition de </a:t>
          </a:r>
          <a:r>
            <a:rPr lang="en-US" sz="1100" kern="1200" dirty="0" err="1"/>
            <a:t>présenciel</a:t>
          </a:r>
          <a:r>
            <a:rPr lang="en-US" sz="1100" kern="1200" dirty="0"/>
            <a:t> au </a:t>
          </a:r>
          <a:r>
            <a:rPr lang="en-US" sz="1100" kern="1200" dirty="0" err="1"/>
            <a:t>virtuel</a:t>
          </a:r>
          <a:r>
            <a:rPr lang="en-US" sz="1100" kern="1200" dirty="0"/>
            <a:t> </a:t>
          </a:r>
          <a:r>
            <a:rPr lang="en-US" sz="1100" kern="1200" dirty="0" err="1"/>
            <a:t>s’il</a:t>
          </a:r>
          <a:r>
            <a:rPr lang="en-US" sz="1100" kern="1200" dirty="0"/>
            <a:t> </a:t>
          </a:r>
          <a:r>
            <a:rPr lang="en-US" sz="1100" kern="1200" dirty="0" err="1"/>
            <a:t>s’agit</a:t>
          </a:r>
          <a:r>
            <a:rPr lang="en-US" sz="1100" kern="1200" dirty="0"/>
            <a:t> d’un </a:t>
          </a:r>
          <a:r>
            <a:rPr lang="en-US" sz="1100" kern="1200" dirty="0" err="1"/>
            <a:t>groupe</a:t>
          </a:r>
          <a:r>
            <a:rPr lang="en-US" sz="1100" kern="1200" dirty="0"/>
            <a:t> qui </a:t>
          </a:r>
          <a:r>
            <a:rPr lang="en-US" sz="1100" kern="1200" dirty="0" err="1"/>
            <a:t>passe</a:t>
          </a:r>
          <a:r>
            <a:rPr lang="en-US" sz="1100" kern="1200" dirty="0"/>
            <a:t> d’un format à </a:t>
          </a:r>
          <a:r>
            <a:rPr lang="en-US" sz="1100" kern="1200" dirty="0" err="1"/>
            <a:t>l’autre</a:t>
          </a:r>
          <a:r>
            <a:rPr lang="en-US" sz="1100" kern="1200" dirty="0"/>
            <a:t> (ex. </a:t>
          </a:r>
          <a:r>
            <a:rPr lang="en-US" sz="1100" kern="1200" dirty="0" smtClean="0"/>
            <a:t>pendant </a:t>
          </a:r>
          <a:r>
            <a:rPr lang="en-US" sz="1100" kern="1200" dirty="0"/>
            <a:t>la </a:t>
          </a:r>
          <a:r>
            <a:rPr lang="en-US" sz="1100" kern="1200" dirty="0" err="1" smtClean="0"/>
            <a:t>pandémie</a:t>
          </a:r>
          <a:r>
            <a:rPr lang="en-US" sz="1100" kern="1200" dirty="0" smtClean="0"/>
            <a:t>). </a:t>
          </a:r>
          <a:r>
            <a:rPr lang="en-US" sz="1100" kern="1200" dirty="0" err="1" smtClean="0"/>
            <a:t>Présenter</a:t>
          </a:r>
          <a:r>
            <a:rPr lang="en-US" sz="1100" kern="1200" dirty="0" smtClean="0"/>
            <a:t> Zoom </a:t>
          </a:r>
          <a:r>
            <a:rPr lang="en-US" sz="1100" kern="1200" dirty="0" err="1" smtClean="0"/>
            <a:t>comme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une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entité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en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soi</a:t>
          </a:r>
          <a:r>
            <a:rPr lang="en-US" sz="1100" kern="1200" dirty="0" smtClean="0"/>
            <a:t>. Il </a:t>
          </a:r>
          <a:r>
            <a:rPr lang="en-US" sz="1100" kern="1200" dirty="0" err="1" smtClean="0"/>
            <a:t>est</a:t>
          </a:r>
          <a:r>
            <a:rPr lang="en-US" sz="1100" kern="1200" dirty="0" smtClean="0"/>
            <a:t> necessaire </a:t>
          </a:r>
          <a:r>
            <a:rPr lang="en-US" sz="1100" kern="1200" dirty="0"/>
            <a:t>de </a:t>
          </a:r>
          <a:r>
            <a:rPr lang="en-US" sz="1100" kern="1200" dirty="0" err="1"/>
            <a:t>prendre</a:t>
          </a:r>
          <a:r>
            <a:rPr lang="en-US" sz="1100" kern="1200" dirty="0"/>
            <a:t> </a:t>
          </a:r>
          <a:r>
            <a:rPr lang="en-US" sz="1100" kern="1200" dirty="0" smtClean="0"/>
            <a:t>du </a:t>
          </a:r>
          <a:r>
            <a:rPr lang="en-US" sz="1100" kern="1200" dirty="0"/>
            <a:t>temps au depart pour aider tout le monde </a:t>
          </a:r>
          <a:r>
            <a:rPr lang="en-US" sz="1100" kern="1200" dirty="0" smtClean="0"/>
            <a:t>(</a:t>
          </a:r>
          <a:r>
            <a:rPr lang="en-US" sz="1100" kern="1200" dirty="0" err="1" smtClean="0"/>
            <a:t>avantage</a:t>
          </a:r>
          <a:r>
            <a:rPr lang="en-US" sz="1100" kern="1200" dirty="0" smtClean="0"/>
            <a:t> d’être </a:t>
          </a:r>
          <a:r>
            <a:rPr lang="en-US" sz="1100" kern="1200" dirty="0"/>
            <a:t>2 co-</a:t>
          </a:r>
          <a:r>
            <a:rPr lang="en-US" sz="1100" kern="1200" dirty="0" err="1"/>
            <a:t>thérapeutes</a:t>
          </a:r>
          <a:r>
            <a:rPr lang="en-US" sz="1100" kern="1200" dirty="0"/>
            <a:t>)</a:t>
          </a:r>
        </a:p>
      </dsp:txBody>
      <dsp:txXfrm>
        <a:off x="2630471" y="548444"/>
        <a:ext cx="1293697" cy="3850928"/>
      </dsp:txXfrm>
    </dsp:sp>
    <dsp:sp modelId="{F8E6BB20-1E27-F64B-A8CD-BC02F97CD1AC}">
      <dsp:nvSpPr>
        <dsp:cNvPr id="0" name=""/>
        <dsp:cNvSpPr/>
      </dsp:nvSpPr>
      <dsp:spPr>
        <a:xfrm>
          <a:off x="3955186" y="2352409"/>
          <a:ext cx="146914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A08450-FF40-F34A-B1B2-BE493C3711C9}">
      <dsp:nvSpPr>
        <dsp:cNvPr id="0" name=""/>
        <dsp:cNvSpPr/>
      </dsp:nvSpPr>
      <dsp:spPr>
        <a:xfrm>
          <a:off x="4133117" y="548444"/>
          <a:ext cx="979428" cy="385092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/>
            <a:t>Être</a:t>
          </a:r>
          <a:r>
            <a:rPr lang="en-US" sz="1100" kern="1200" dirty="0"/>
            <a:t> </a:t>
          </a:r>
          <a:r>
            <a:rPr lang="en-US" sz="1100" kern="1200" dirty="0" err="1"/>
            <a:t>présent</a:t>
          </a:r>
          <a:r>
            <a:rPr lang="en-US" sz="1100" kern="1200" dirty="0"/>
            <a:t> 30 minutes à </a:t>
          </a:r>
          <a:r>
            <a:rPr lang="en-US" sz="1100" kern="1200" dirty="0" err="1"/>
            <a:t>l’avance</a:t>
          </a:r>
          <a:r>
            <a:rPr lang="en-US" sz="1100" kern="1200" dirty="0"/>
            <a:t> dans </a:t>
          </a:r>
          <a:r>
            <a:rPr lang="en-US" sz="1100" kern="1200" dirty="0" err="1"/>
            <a:t>l’espace</a:t>
          </a:r>
          <a:r>
            <a:rPr lang="en-US" sz="1100" kern="1200" dirty="0"/>
            <a:t> </a:t>
          </a:r>
          <a:r>
            <a:rPr lang="en-US" sz="1100" kern="1200" dirty="0" err="1"/>
            <a:t>virtuel</a:t>
          </a:r>
          <a:r>
            <a:rPr lang="en-US" sz="1100" kern="1200" dirty="0"/>
            <a:t> pour </a:t>
          </a:r>
          <a:r>
            <a:rPr lang="en-US" sz="1100" kern="1200" dirty="0" err="1"/>
            <a:t>attendre</a:t>
          </a:r>
          <a:r>
            <a:rPr lang="en-US" sz="1100" kern="1200" dirty="0"/>
            <a:t> les participants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4133117" y="548444"/>
        <a:ext cx="979428" cy="38509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5E392-730E-496A-9F2B-D21C8598FABB}">
      <dsp:nvSpPr>
        <dsp:cNvPr id="0" name=""/>
        <dsp:cNvSpPr/>
      </dsp:nvSpPr>
      <dsp:spPr>
        <a:xfrm>
          <a:off x="40763" y="650263"/>
          <a:ext cx="655011" cy="6550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9CBEDB-E893-402A-B8F2-D503D2F68330}">
      <dsp:nvSpPr>
        <dsp:cNvPr id="0" name=""/>
        <dsp:cNvSpPr/>
      </dsp:nvSpPr>
      <dsp:spPr>
        <a:xfrm>
          <a:off x="178316" y="787815"/>
          <a:ext cx="379906" cy="3799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F1316-2B13-4B6A-AD76-B689073BF246}">
      <dsp:nvSpPr>
        <dsp:cNvPr id="0" name=""/>
        <dsp:cNvSpPr/>
      </dsp:nvSpPr>
      <dsp:spPr>
        <a:xfrm>
          <a:off x="836134" y="650263"/>
          <a:ext cx="1543954" cy="655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/>
            <a:t>C’est</a:t>
          </a:r>
          <a:r>
            <a:rPr lang="en-US" sz="1900" kern="1200" dirty="0"/>
            <a:t> </a:t>
          </a:r>
          <a:r>
            <a:rPr lang="en-US" sz="1900" kern="1200" dirty="0" err="1"/>
            <a:t>fatigant</a:t>
          </a:r>
          <a:endParaRPr lang="en-US" sz="1900" kern="1200" dirty="0"/>
        </a:p>
      </dsp:txBody>
      <dsp:txXfrm>
        <a:off x="836134" y="650263"/>
        <a:ext cx="1543954" cy="655011"/>
      </dsp:txXfrm>
    </dsp:sp>
    <dsp:sp modelId="{3F7BF607-B7D5-40C9-9E99-326DE8A6F361}">
      <dsp:nvSpPr>
        <dsp:cNvPr id="0" name=""/>
        <dsp:cNvSpPr/>
      </dsp:nvSpPr>
      <dsp:spPr>
        <a:xfrm>
          <a:off x="2649111" y="650263"/>
          <a:ext cx="655011" cy="6550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ACD72D-6E92-421F-8065-6183451886F2}">
      <dsp:nvSpPr>
        <dsp:cNvPr id="0" name=""/>
        <dsp:cNvSpPr/>
      </dsp:nvSpPr>
      <dsp:spPr>
        <a:xfrm>
          <a:off x="2786663" y="787815"/>
          <a:ext cx="379906" cy="3799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9DEFD-0ACE-4D5D-84D4-CAE5E8ADB218}">
      <dsp:nvSpPr>
        <dsp:cNvPr id="0" name=""/>
        <dsp:cNvSpPr/>
      </dsp:nvSpPr>
      <dsp:spPr>
        <a:xfrm>
          <a:off x="3444481" y="650263"/>
          <a:ext cx="1543954" cy="655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/>
            <a:t>S’occuper</a:t>
          </a:r>
          <a:r>
            <a:rPr lang="en-US" sz="1900" kern="1200" dirty="0"/>
            <a:t> de </a:t>
          </a:r>
          <a:r>
            <a:rPr lang="en-US" sz="1900" kern="1200" dirty="0" err="1"/>
            <a:t>soi</a:t>
          </a:r>
          <a:endParaRPr lang="en-US" sz="1900" kern="1200" dirty="0"/>
        </a:p>
      </dsp:txBody>
      <dsp:txXfrm>
        <a:off x="3444481" y="650263"/>
        <a:ext cx="1543954" cy="655011"/>
      </dsp:txXfrm>
    </dsp:sp>
    <dsp:sp modelId="{B9E1720B-FE3E-4EBC-A351-5324AC8E531D}">
      <dsp:nvSpPr>
        <dsp:cNvPr id="0" name=""/>
        <dsp:cNvSpPr/>
      </dsp:nvSpPr>
      <dsp:spPr>
        <a:xfrm>
          <a:off x="40763" y="2146403"/>
          <a:ext cx="655011" cy="6550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C3E80D-2795-4D84-9C1C-2895E3F9E575}">
      <dsp:nvSpPr>
        <dsp:cNvPr id="0" name=""/>
        <dsp:cNvSpPr/>
      </dsp:nvSpPr>
      <dsp:spPr>
        <a:xfrm>
          <a:off x="178316" y="2283955"/>
          <a:ext cx="379906" cy="3799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5A767-8293-4961-8C48-A431A04D2F8C}">
      <dsp:nvSpPr>
        <dsp:cNvPr id="0" name=""/>
        <dsp:cNvSpPr/>
      </dsp:nvSpPr>
      <dsp:spPr>
        <a:xfrm>
          <a:off x="836134" y="2146403"/>
          <a:ext cx="1543954" cy="655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Boire</a:t>
          </a:r>
          <a:r>
            <a:rPr lang="en-US" sz="1900" kern="1200" dirty="0" smtClean="0"/>
            <a:t> beaucoup </a:t>
          </a:r>
          <a:r>
            <a:rPr lang="en-US" sz="1900" kern="1200" dirty="0" err="1" smtClean="0"/>
            <a:t>d’eau</a:t>
          </a:r>
          <a:endParaRPr lang="en-US" sz="1900" kern="1200" dirty="0"/>
        </a:p>
      </dsp:txBody>
      <dsp:txXfrm>
        <a:off x="836134" y="2146403"/>
        <a:ext cx="1543954" cy="655011"/>
      </dsp:txXfrm>
    </dsp:sp>
    <dsp:sp modelId="{CE470CCA-A9F6-4976-A2A6-E1C885FFEB6B}">
      <dsp:nvSpPr>
        <dsp:cNvPr id="0" name=""/>
        <dsp:cNvSpPr/>
      </dsp:nvSpPr>
      <dsp:spPr>
        <a:xfrm>
          <a:off x="2649111" y="2146403"/>
          <a:ext cx="655011" cy="65501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E738A2-3116-4BC6-9A0D-33A196326CB3}">
      <dsp:nvSpPr>
        <dsp:cNvPr id="0" name=""/>
        <dsp:cNvSpPr/>
      </dsp:nvSpPr>
      <dsp:spPr>
        <a:xfrm>
          <a:off x="2786663" y="2283955"/>
          <a:ext cx="379906" cy="379906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DB030-32F6-4CFC-BFC0-BD3C6BF97877}">
      <dsp:nvSpPr>
        <dsp:cNvPr id="0" name=""/>
        <dsp:cNvSpPr/>
      </dsp:nvSpPr>
      <dsp:spPr>
        <a:xfrm>
          <a:off x="3444481" y="2146403"/>
          <a:ext cx="1543954" cy="655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Envisager</a:t>
          </a:r>
          <a:r>
            <a:rPr lang="en-US" sz="1400" kern="1200" dirty="0"/>
            <a:t> des </a:t>
          </a:r>
          <a:r>
            <a:rPr lang="en-US" sz="1400" kern="1200" dirty="0" err="1"/>
            <a:t>enregistrements</a:t>
          </a:r>
          <a:r>
            <a:rPr lang="en-US" sz="1400" kern="1200" dirty="0"/>
            <a:t> de </a:t>
          </a:r>
          <a:r>
            <a:rPr lang="en-US" sz="1400" kern="1200" dirty="0" err="1"/>
            <a:t>pratiques</a:t>
          </a:r>
          <a:r>
            <a:rPr lang="en-US" sz="1400" kern="1200" dirty="0"/>
            <a:t> </a:t>
          </a:r>
          <a:r>
            <a:rPr lang="en-US" sz="1400" kern="1200" dirty="0" smtClean="0"/>
            <a:t>audio </a:t>
          </a:r>
          <a:r>
            <a:rPr lang="en-US" sz="1400" kern="1200" dirty="0" err="1" smtClean="0"/>
            <a:t>si</a:t>
          </a:r>
          <a:r>
            <a:rPr lang="en-US" sz="1400" kern="1200" dirty="0" smtClean="0"/>
            <a:t> on </a:t>
          </a:r>
          <a:r>
            <a:rPr lang="en-US" sz="1400" kern="1200" dirty="0" err="1" smtClean="0"/>
            <a:t>veut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ménager</a:t>
          </a:r>
          <a:r>
            <a:rPr lang="en-US" sz="1400" kern="1200" dirty="0" smtClean="0"/>
            <a:t> son </a:t>
          </a:r>
          <a:r>
            <a:rPr lang="en-US" sz="1400" kern="1200" dirty="0" err="1" smtClean="0"/>
            <a:t>énergie</a:t>
          </a:r>
          <a:r>
            <a:rPr lang="en-US" sz="1400" kern="1200" dirty="0" smtClean="0"/>
            <a:t> (pour </a:t>
          </a:r>
          <a:r>
            <a:rPr lang="en-US" sz="1400" kern="1200" dirty="0" err="1" smtClean="0"/>
            <a:t>certaines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pratiques</a:t>
          </a:r>
          <a:r>
            <a:rPr lang="en-US" sz="1400" kern="1200" dirty="0" smtClean="0"/>
            <a:t>)</a:t>
          </a:r>
          <a:endParaRPr lang="en-US" sz="1400" kern="1200" dirty="0"/>
        </a:p>
      </dsp:txBody>
      <dsp:txXfrm>
        <a:off x="3444481" y="2146403"/>
        <a:ext cx="1543954" cy="655011"/>
      </dsp:txXfrm>
    </dsp:sp>
    <dsp:sp modelId="{8B6186BF-2FD8-4EAC-A187-E16634132271}">
      <dsp:nvSpPr>
        <dsp:cNvPr id="0" name=""/>
        <dsp:cNvSpPr/>
      </dsp:nvSpPr>
      <dsp:spPr>
        <a:xfrm>
          <a:off x="40763" y="3642543"/>
          <a:ext cx="655011" cy="65501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552D4-A8DB-4206-BDE4-05AC2E10307B}">
      <dsp:nvSpPr>
        <dsp:cNvPr id="0" name=""/>
        <dsp:cNvSpPr/>
      </dsp:nvSpPr>
      <dsp:spPr>
        <a:xfrm>
          <a:off x="178316" y="3780095"/>
          <a:ext cx="379906" cy="379906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A9C30-A311-4E98-A402-69D2932BE628}">
      <dsp:nvSpPr>
        <dsp:cNvPr id="0" name=""/>
        <dsp:cNvSpPr/>
      </dsp:nvSpPr>
      <dsp:spPr>
        <a:xfrm>
          <a:off x="836134" y="3642543"/>
          <a:ext cx="1543954" cy="655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Éviter</a:t>
          </a:r>
          <a:r>
            <a:rPr lang="en-US" sz="1400" kern="1200" dirty="0" smtClean="0"/>
            <a:t> d’être trop critique </a:t>
          </a:r>
          <a:r>
            <a:rPr lang="en-US" sz="1400" kern="1200" dirty="0" err="1" smtClean="0"/>
            <a:t>envers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soi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même</a:t>
          </a:r>
          <a:r>
            <a:rPr lang="en-US" sz="1400" kern="1200" dirty="0" smtClean="0"/>
            <a:t>. Si </a:t>
          </a:r>
          <a:r>
            <a:rPr lang="en-US" sz="1400" kern="1200" dirty="0"/>
            <a:t>on </a:t>
          </a:r>
          <a:r>
            <a:rPr lang="en-US" sz="1400" kern="1200" dirty="0" err="1" smtClean="0"/>
            <a:t>n’était</a:t>
          </a:r>
          <a:r>
            <a:rPr lang="en-US" sz="1400" kern="1200" dirty="0" smtClean="0"/>
            <a:t> pas </a:t>
          </a:r>
          <a:r>
            <a:rPr lang="en-US" sz="1400" kern="1200" dirty="0" err="1"/>
            <a:t>là</a:t>
          </a:r>
          <a:r>
            <a:rPr lang="en-US" sz="1400" kern="1200" dirty="0"/>
            <a:t> </a:t>
          </a:r>
          <a:r>
            <a:rPr lang="en-US" sz="1400" kern="1200" dirty="0" err="1"/>
            <a:t>personne</a:t>
          </a:r>
          <a:r>
            <a:rPr lang="en-US" sz="1400" kern="1200" dirty="0"/>
            <a:t> </a:t>
          </a:r>
          <a:r>
            <a:rPr lang="en-US" sz="1400" kern="1200" dirty="0" err="1"/>
            <a:t>n’y</a:t>
          </a:r>
          <a:r>
            <a:rPr lang="en-US" sz="1400" kern="1200" dirty="0"/>
            <a:t> sera…</a:t>
          </a:r>
          <a:r>
            <a:rPr lang="fr-CA" sz="1400" kern="1200" dirty="0"/>
            <a:t>donc on fait de notre mieux</a:t>
          </a:r>
          <a:endParaRPr lang="en-US" sz="1400" kern="1200" dirty="0"/>
        </a:p>
      </dsp:txBody>
      <dsp:txXfrm>
        <a:off x="836134" y="3642543"/>
        <a:ext cx="1543954" cy="65501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91F0E-DB39-0D46-8ECE-9065F4AD98D8}">
      <dsp:nvSpPr>
        <dsp:cNvPr id="0" name=""/>
        <dsp:cNvSpPr/>
      </dsp:nvSpPr>
      <dsp:spPr>
        <a:xfrm>
          <a:off x="0" y="187549"/>
          <a:ext cx="5029199" cy="4773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b="0" i="0" kern="1200" dirty="0" err="1" smtClean="0"/>
            <a:t>Eclairage</a:t>
          </a:r>
          <a:r>
            <a:rPr lang="fr-CA" sz="1200" b="0" i="0" kern="1200" dirty="0" smtClean="0"/>
            <a:t> médium (surtout le soir) et </a:t>
          </a:r>
          <a:r>
            <a:rPr lang="fr-CA" sz="1200" b="0" i="0" kern="1200" dirty="0"/>
            <a:t>attention à la </a:t>
          </a:r>
          <a:r>
            <a:rPr lang="fr-CA" sz="1200" b="0" i="0" kern="1200" dirty="0" smtClean="0"/>
            <a:t>lumière si on se met dos à la fenêtre</a:t>
          </a:r>
          <a:endParaRPr lang="en-US" sz="1200" kern="1200" dirty="0"/>
        </a:p>
      </dsp:txBody>
      <dsp:txXfrm>
        <a:off x="23303" y="210852"/>
        <a:ext cx="4982593" cy="430753"/>
      </dsp:txXfrm>
    </dsp:sp>
    <dsp:sp modelId="{B1591690-5981-D04B-9011-62648BF48363}">
      <dsp:nvSpPr>
        <dsp:cNvPr id="0" name=""/>
        <dsp:cNvSpPr/>
      </dsp:nvSpPr>
      <dsp:spPr>
        <a:xfrm>
          <a:off x="0" y="699469"/>
          <a:ext cx="5029199" cy="477359"/>
        </a:xfrm>
        <a:prstGeom prst="roundRect">
          <a:avLst/>
        </a:prstGeom>
        <a:solidFill>
          <a:schemeClr val="accent2">
            <a:hueOff val="-181920"/>
            <a:satOff val="-10491"/>
            <a:lumOff val="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Lumière </a:t>
          </a:r>
          <a:r>
            <a:rPr lang="en-US" sz="1200" kern="1200" dirty="0" err="1" smtClean="0"/>
            <a:t>indirecte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en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arrière</a:t>
          </a:r>
          <a:r>
            <a:rPr lang="en-US" sz="1200" kern="1200" dirty="0" smtClean="0"/>
            <a:t> de </a:t>
          </a:r>
          <a:r>
            <a:rPr lang="en-US" sz="1200" kern="1200" dirty="0" err="1" smtClean="0"/>
            <a:t>l’ordinateur</a:t>
          </a:r>
          <a:endParaRPr lang="en-US" sz="1200" kern="1200" dirty="0"/>
        </a:p>
      </dsp:txBody>
      <dsp:txXfrm>
        <a:off x="23303" y="722772"/>
        <a:ext cx="4982593" cy="430753"/>
      </dsp:txXfrm>
    </dsp:sp>
    <dsp:sp modelId="{CE8A99F8-8068-8446-80B5-1579E5F4B190}">
      <dsp:nvSpPr>
        <dsp:cNvPr id="0" name=""/>
        <dsp:cNvSpPr/>
      </dsp:nvSpPr>
      <dsp:spPr>
        <a:xfrm>
          <a:off x="0" y="1211389"/>
          <a:ext cx="5029199" cy="477359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b="0" i="0" kern="1200" dirty="0"/>
            <a:t>Montrer le haut du torse et la tête</a:t>
          </a:r>
          <a:endParaRPr lang="en-US" sz="1200" kern="1200" dirty="0"/>
        </a:p>
      </dsp:txBody>
      <dsp:txXfrm>
        <a:off x="23303" y="1234692"/>
        <a:ext cx="4982593" cy="430753"/>
      </dsp:txXfrm>
    </dsp:sp>
    <dsp:sp modelId="{416F4703-EB96-9646-AEB1-F63F13BA6F52}">
      <dsp:nvSpPr>
        <dsp:cNvPr id="0" name=""/>
        <dsp:cNvSpPr/>
      </dsp:nvSpPr>
      <dsp:spPr>
        <a:xfrm>
          <a:off x="0" y="1723309"/>
          <a:ext cx="5029199" cy="477359"/>
        </a:xfrm>
        <a:prstGeom prst="roundRect">
          <a:avLst/>
        </a:prstGeom>
        <a:solidFill>
          <a:schemeClr val="accent2">
            <a:hueOff val="-545761"/>
            <a:satOff val="-31473"/>
            <a:lumOff val="3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b="0" i="0" kern="1200" dirty="0"/>
            <a:t>Vêtements clairs, éviter les objets personnels et le cellulaire, comme dans un groupe présentiel</a:t>
          </a:r>
          <a:endParaRPr lang="en-US" sz="1200" kern="1200" dirty="0"/>
        </a:p>
      </dsp:txBody>
      <dsp:txXfrm>
        <a:off x="23303" y="1746612"/>
        <a:ext cx="4982593" cy="430753"/>
      </dsp:txXfrm>
    </dsp:sp>
    <dsp:sp modelId="{8605749A-D045-714B-8E09-123F7A2E11DD}">
      <dsp:nvSpPr>
        <dsp:cNvPr id="0" name=""/>
        <dsp:cNvSpPr/>
      </dsp:nvSpPr>
      <dsp:spPr>
        <a:xfrm>
          <a:off x="0" y="2235229"/>
          <a:ext cx="5029199" cy="47735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0" i="0" kern="1200" dirty="0" err="1"/>
            <a:t>Caméra</a:t>
          </a:r>
          <a:r>
            <a:rPr lang="en-CA" sz="1200" b="0" i="0" kern="1200" dirty="0"/>
            <a:t> plus haute qui </a:t>
          </a:r>
          <a:r>
            <a:rPr lang="en-CA" sz="1200" b="0" i="0" kern="1200" dirty="0" err="1"/>
            <a:t>regarde</a:t>
          </a:r>
          <a:r>
            <a:rPr lang="en-CA" sz="1200" b="0" i="0" kern="1200" dirty="0"/>
            <a:t> </a:t>
          </a:r>
          <a:r>
            <a:rPr lang="en-CA" sz="1200" b="0" i="0" kern="1200" dirty="0" err="1"/>
            <a:t>vers</a:t>
          </a:r>
          <a:r>
            <a:rPr lang="en-CA" sz="1200" b="0" i="0" kern="1200" dirty="0"/>
            <a:t> le bas</a:t>
          </a:r>
          <a:endParaRPr lang="en-US" sz="1200" kern="1200" dirty="0"/>
        </a:p>
      </dsp:txBody>
      <dsp:txXfrm>
        <a:off x="23303" y="2258532"/>
        <a:ext cx="4982593" cy="430753"/>
      </dsp:txXfrm>
    </dsp:sp>
    <dsp:sp modelId="{24C28BB8-016F-44EC-9EC0-270BCD7D57E0}">
      <dsp:nvSpPr>
        <dsp:cNvPr id="0" name=""/>
        <dsp:cNvSpPr/>
      </dsp:nvSpPr>
      <dsp:spPr>
        <a:xfrm>
          <a:off x="0" y="2747148"/>
          <a:ext cx="5029199" cy="477359"/>
        </a:xfrm>
        <a:prstGeom prst="roundRect">
          <a:avLst/>
        </a:prstGeom>
        <a:solidFill>
          <a:schemeClr val="accent2">
            <a:hueOff val="-909602"/>
            <a:satOff val="-52455"/>
            <a:lumOff val="5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b="0" i="0" kern="1200" smtClean="0"/>
            <a:t>Contact visuel avec la caméra et non l’image à la vidéo</a:t>
          </a:r>
          <a:endParaRPr lang="en-US" sz="1200" kern="1200" dirty="0"/>
        </a:p>
      </dsp:txBody>
      <dsp:txXfrm>
        <a:off x="23303" y="2770451"/>
        <a:ext cx="4982593" cy="430753"/>
      </dsp:txXfrm>
    </dsp:sp>
    <dsp:sp modelId="{C45F9753-48F0-4448-A64E-7D25F63568F5}">
      <dsp:nvSpPr>
        <dsp:cNvPr id="0" name=""/>
        <dsp:cNvSpPr/>
      </dsp:nvSpPr>
      <dsp:spPr>
        <a:xfrm>
          <a:off x="0" y="3259068"/>
          <a:ext cx="5029199" cy="477359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b="0" i="0" kern="1200" dirty="0"/>
            <a:t>Si quelqu’un partage, se rapprocher de la caméra mais pas trop </a:t>
          </a:r>
          <a:endParaRPr lang="en-US" sz="1200" kern="1200" dirty="0"/>
        </a:p>
      </dsp:txBody>
      <dsp:txXfrm>
        <a:off x="23303" y="3282371"/>
        <a:ext cx="4982593" cy="430753"/>
      </dsp:txXfrm>
    </dsp:sp>
    <dsp:sp modelId="{66C16F13-DFE6-564E-97A4-EA4C47F1F5BD}">
      <dsp:nvSpPr>
        <dsp:cNvPr id="0" name=""/>
        <dsp:cNvSpPr/>
      </dsp:nvSpPr>
      <dsp:spPr>
        <a:xfrm>
          <a:off x="0" y="3770988"/>
          <a:ext cx="5029199" cy="477359"/>
        </a:xfrm>
        <a:prstGeom prst="roundRect">
          <a:avLst/>
        </a:prstGeom>
        <a:solidFill>
          <a:schemeClr val="accent2">
            <a:hueOff val="-1273443"/>
            <a:satOff val="-73437"/>
            <a:lumOff val="7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b="0" i="0" kern="1200" dirty="0"/>
            <a:t>Démontrer de l’intérêt avec le corps </a:t>
          </a:r>
          <a:r>
            <a:rPr lang="fr-CA" sz="1200" b="0" i="0" kern="1200" dirty="0" smtClean="0"/>
            <a:t>(ex. mettre la main </a:t>
          </a:r>
          <a:r>
            <a:rPr lang="fr-CA" sz="1200" b="0" i="0" kern="1200" dirty="0"/>
            <a:t>sur le cœur)</a:t>
          </a:r>
          <a:endParaRPr lang="en-US" sz="1200" kern="1200" dirty="0"/>
        </a:p>
      </dsp:txBody>
      <dsp:txXfrm>
        <a:off x="23303" y="3794291"/>
        <a:ext cx="4982593" cy="430753"/>
      </dsp:txXfrm>
    </dsp:sp>
    <dsp:sp modelId="{4CD5C321-2496-284F-B6C8-740CB3E9B1CC}">
      <dsp:nvSpPr>
        <dsp:cNvPr id="0" name=""/>
        <dsp:cNvSpPr/>
      </dsp:nvSpPr>
      <dsp:spPr>
        <a:xfrm>
          <a:off x="0" y="4282908"/>
          <a:ext cx="5029199" cy="47735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b="0" i="0" kern="1200" dirty="0"/>
            <a:t>Ne pas trop bouger devant la caméra, c’est amplifié sur vidéo</a:t>
          </a:r>
          <a:endParaRPr lang="en-US" sz="1200" kern="1200" dirty="0"/>
        </a:p>
      </dsp:txBody>
      <dsp:txXfrm>
        <a:off x="23303" y="4306211"/>
        <a:ext cx="4982593" cy="43075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B05E8-6514-E846-9E2D-A4546A942DB2}">
      <dsp:nvSpPr>
        <dsp:cNvPr id="0" name=""/>
        <dsp:cNvSpPr/>
      </dsp:nvSpPr>
      <dsp:spPr>
        <a:xfrm>
          <a:off x="587" y="1134074"/>
          <a:ext cx="2292697" cy="13756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Toujours</a:t>
          </a:r>
          <a:r>
            <a:rPr lang="en-US" sz="1500" kern="1200" dirty="0"/>
            <a:t> </a:t>
          </a:r>
          <a:r>
            <a:rPr lang="en-US" sz="1500" kern="1200" dirty="0" err="1"/>
            <a:t>nettoyer</a:t>
          </a:r>
          <a:r>
            <a:rPr lang="en-US" sz="1500" kern="1200" dirty="0"/>
            <a:t> le “bureau” de </a:t>
          </a:r>
          <a:r>
            <a:rPr lang="en-US" sz="1500" kern="1200" dirty="0" err="1"/>
            <a:t>l’ordinateur</a:t>
          </a:r>
          <a:r>
            <a:rPr lang="en-US" sz="1500" kern="1200" dirty="0"/>
            <a:t> AVANT les rencontres! Si on </a:t>
          </a:r>
          <a:r>
            <a:rPr lang="en-US" sz="1500" kern="1200" dirty="0" err="1"/>
            <a:t>partage</a:t>
          </a:r>
          <a:r>
            <a:rPr lang="en-US" sz="1500" kern="1200" dirty="0"/>
            <a:t> les </a:t>
          </a:r>
          <a:r>
            <a:rPr lang="en-US" sz="1500" kern="1200" dirty="0" err="1" smtClean="0"/>
            <a:t>écrans</a:t>
          </a:r>
          <a:r>
            <a:rPr lang="en-US" sz="1500" kern="1200" dirty="0" smtClean="0"/>
            <a:t>…le</a:t>
          </a:r>
          <a:r>
            <a:rPr lang="fr-CA" sz="1500" kern="1200" dirty="0" smtClean="0"/>
            <a:t>s  participants vont </a:t>
          </a:r>
          <a:r>
            <a:rPr lang="fr-CA" sz="1500" kern="1200" dirty="0"/>
            <a:t>tout voir ce qui s’y trouve</a:t>
          </a:r>
          <a:r>
            <a:rPr lang="en-US" sz="1500" kern="1200" dirty="0"/>
            <a:t>…</a:t>
          </a:r>
        </a:p>
      </dsp:txBody>
      <dsp:txXfrm>
        <a:off x="587" y="1134074"/>
        <a:ext cx="2292697" cy="1375618"/>
      </dsp:txXfrm>
    </dsp:sp>
    <dsp:sp modelId="{1DBDD291-2D20-6C4D-AC57-E91E531498D6}">
      <dsp:nvSpPr>
        <dsp:cNvPr id="0" name=""/>
        <dsp:cNvSpPr/>
      </dsp:nvSpPr>
      <dsp:spPr>
        <a:xfrm>
          <a:off x="2522554" y="1134074"/>
          <a:ext cx="2292697" cy="13756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Ne pas mettre les plus anxieux ensemble dans les petits groupes…</a:t>
          </a:r>
        </a:p>
      </dsp:txBody>
      <dsp:txXfrm>
        <a:off x="2522554" y="1134074"/>
        <a:ext cx="2292697" cy="1375618"/>
      </dsp:txXfrm>
    </dsp:sp>
    <dsp:sp modelId="{72E4799F-AA79-8548-A22F-87931E613318}">
      <dsp:nvSpPr>
        <dsp:cNvPr id="0" name=""/>
        <dsp:cNvSpPr/>
      </dsp:nvSpPr>
      <dsp:spPr>
        <a:xfrm>
          <a:off x="587" y="2738962"/>
          <a:ext cx="2292697" cy="13756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500" kern="1200"/>
            <a:t>C’est possible de faire des audios pré-enregistrés, parfois moins fatigant pour les animateurs</a:t>
          </a:r>
          <a:endParaRPr lang="en-US" sz="1500" kern="1200"/>
        </a:p>
      </dsp:txBody>
      <dsp:txXfrm>
        <a:off x="587" y="2738962"/>
        <a:ext cx="2292697" cy="1375618"/>
      </dsp:txXfrm>
    </dsp:sp>
    <dsp:sp modelId="{59BC0CCA-FA75-1546-9AE8-889EDA57CE7A}">
      <dsp:nvSpPr>
        <dsp:cNvPr id="0" name=""/>
        <dsp:cNvSpPr/>
      </dsp:nvSpPr>
      <dsp:spPr>
        <a:xfrm>
          <a:off x="2522554" y="2738962"/>
          <a:ext cx="2292697" cy="13756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500" kern="1200"/>
            <a:t>Faire lever la main si tout le monde a compris après une méditation pour être certain que ça va…</a:t>
          </a:r>
          <a:endParaRPr lang="en-US" sz="1500" kern="1200"/>
        </a:p>
      </dsp:txBody>
      <dsp:txXfrm>
        <a:off x="2522554" y="2738962"/>
        <a:ext cx="2292697" cy="137561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52E59-A549-4A13-AA50-D1D8AB26B327}">
      <dsp:nvSpPr>
        <dsp:cNvPr id="0" name=""/>
        <dsp:cNvSpPr/>
      </dsp:nvSpPr>
      <dsp:spPr>
        <a:xfrm>
          <a:off x="499417" y="665471"/>
          <a:ext cx="1406812" cy="1406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BE93C-03CC-48BF-81D2-12F9BA8E0E8B}">
      <dsp:nvSpPr>
        <dsp:cNvPr id="0" name=""/>
        <dsp:cNvSpPr/>
      </dsp:nvSpPr>
      <dsp:spPr>
        <a:xfrm>
          <a:off x="799229" y="965284"/>
          <a:ext cx="807187" cy="80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C532A-90B0-4D4E-AC0A-2771EE70F523}">
      <dsp:nvSpPr>
        <dsp:cNvPr id="0" name=""/>
        <dsp:cNvSpPr/>
      </dsp:nvSpPr>
      <dsp:spPr>
        <a:xfrm>
          <a:off x="49698" y="2510471"/>
          <a:ext cx="2306250" cy="177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 dirty="0" err="1"/>
            <a:t>Lorsque</a:t>
          </a:r>
          <a:r>
            <a:rPr lang="en-US" sz="1100" kern="1200" dirty="0"/>
            <a:t> les </a:t>
          </a:r>
          <a:r>
            <a:rPr lang="en-US" sz="1100" kern="1200" dirty="0" err="1"/>
            <a:t>animateurs</a:t>
          </a:r>
          <a:r>
            <a:rPr lang="en-US" sz="1100" kern="1200" dirty="0"/>
            <a:t> </a:t>
          </a:r>
          <a:r>
            <a:rPr lang="en-US" sz="1100" kern="1200" dirty="0" err="1"/>
            <a:t>parlent</a:t>
          </a:r>
          <a:r>
            <a:rPr lang="en-US" sz="1100" kern="1200" dirty="0"/>
            <a:t> ensemble à la pause, faire </a:t>
          </a:r>
          <a:r>
            <a:rPr lang="en-US" sz="1100" kern="1200" dirty="0" smtClean="0"/>
            <a:t>attention:</a:t>
          </a:r>
          <a:r>
            <a:rPr lang="fr-CA" sz="1100" kern="1200" dirty="0" smtClean="0"/>
            <a:t> s’assurer  que les 2 animateurs soient sur « mute/silence » avant de parler d’un participant. Et à la limite sortir de la pièce ou se texter les commentaires.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fr-CA" sz="1100" kern="1200" dirty="0" smtClean="0"/>
            <a:t>Attention au clavardage (savoir qui voit ce qu’on écrit)</a:t>
          </a:r>
          <a:endParaRPr lang="en-US" sz="1100" kern="1200" dirty="0"/>
        </a:p>
      </dsp:txBody>
      <dsp:txXfrm>
        <a:off x="49698" y="2510471"/>
        <a:ext cx="2306250" cy="1771875"/>
      </dsp:txXfrm>
    </dsp:sp>
    <dsp:sp modelId="{36050BB8-C9AD-4009-B0F3-19EDEF0DD3AC}">
      <dsp:nvSpPr>
        <dsp:cNvPr id="0" name=""/>
        <dsp:cNvSpPr/>
      </dsp:nvSpPr>
      <dsp:spPr>
        <a:xfrm>
          <a:off x="3209261" y="665471"/>
          <a:ext cx="1406812" cy="1406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F64AB-72DB-49EF-95F6-41E5B8870C61}">
      <dsp:nvSpPr>
        <dsp:cNvPr id="0" name=""/>
        <dsp:cNvSpPr/>
      </dsp:nvSpPr>
      <dsp:spPr>
        <a:xfrm>
          <a:off x="3509073" y="965284"/>
          <a:ext cx="807187" cy="80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05787-B7DF-411B-9B15-B9E46F4233DF}">
      <dsp:nvSpPr>
        <dsp:cNvPr id="0" name=""/>
        <dsp:cNvSpPr/>
      </dsp:nvSpPr>
      <dsp:spPr>
        <a:xfrm>
          <a:off x="2759542" y="2510471"/>
          <a:ext cx="2306250" cy="177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fr-CA" sz="1100" kern="1200" dirty="0" smtClean="0"/>
            <a:t>Convenir de </a:t>
          </a:r>
          <a:r>
            <a:rPr lang="fr-CA" sz="1100" kern="1200" dirty="0"/>
            <a:t>signaux manuels entre les 2 si vous voulez attirer l’attention de l’autre</a:t>
          </a:r>
          <a:r>
            <a:rPr lang="en-US" sz="1100" kern="1200" dirty="0"/>
            <a:t>…</a:t>
          </a:r>
          <a:r>
            <a:rPr lang="fr-CA" sz="1100" kern="1200" dirty="0"/>
            <a:t>mais attention au rythme de l’autre, le </a:t>
          </a:r>
          <a:r>
            <a:rPr lang="fr-CA" sz="1100" kern="1200" dirty="0" smtClean="0"/>
            <a:t>respecter.</a:t>
          </a:r>
          <a:endParaRPr lang="en-US" sz="1100" kern="1200" dirty="0"/>
        </a:p>
      </dsp:txBody>
      <dsp:txXfrm>
        <a:off x="2759542" y="2510471"/>
        <a:ext cx="2306250" cy="1771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5C683-851A-4942-9BF2-82699521E15B}">
      <dsp:nvSpPr>
        <dsp:cNvPr id="0" name=""/>
        <dsp:cNvSpPr/>
      </dsp:nvSpPr>
      <dsp:spPr>
        <a:xfrm>
          <a:off x="33945" y="1464204"/>
          <a:ext cx="820241" cy="8202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E248A-7408-445E-9E6C-5898C997AD09}">
      <dsp:nvSpPr>
        <dsp:cNvPr id="0" name=""/>
        <dsp:cNvSpPr/>
      </dsp:nvSpPr>
      <dsp:spPr>
        <a:xfrm>
          <a:off x="206195" y="1636455"/>
          <a:ext cx="475739" cy="4757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4225F-D0E4-4DA6-808E-8F9CF35ADE38}">
      <dsp:nvSpPr>
        <dsp:cNvPr id="0" name=""/>
        <dsp:cNvSpPr/>
      </dsp:nvSpPr>
      <dsp:spPr>
        <a:xfrm>
          <a:off x="1029952" y="846907"/>
          <a:ext cx="1933425" cy="2054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kern="1200" dirty="0" err="1" smtClean="0"/>
            <a:t>Ecrire</a:t>
          </a:r>
          <a:r>
            <a:rPr lang="fr-CA" sz="1400" kern="1200" dirty="0" smtClean="0"/>
            <a:t> le </a:t>
          </a:r>
          <a:r>
            <a:rPr lang="fr-CA" sz="1400" kern="1200" dirty="0"/>
            <a:t>prénom en cliquant sur le bouton « participants », et en </a:t>
          </a:r>
          <a:r>
            <a:rPr lang="fr-CA" sz="1400" kern="1200" dirty="0" smtClean="0"/>
            <a:t> </a:t>
          </a:r>
          <a:r>
            <a:rPr lang="fr-CA" sz="1400" kern="1200" dirty="0"/>
            <a:t>renommant </a:t>
          </a:r>
          <a:r>
            <a:rPr lang="fr-CA" sz="1400" kern="1200" dirty="0" smtClean="0"/>
            <a:t>les participants au besoin.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kern="1200" dirty="0" err="1" smtClean="0"/>
            <a:t>Eviter</a:t>
          </a:r>
          <a:r>
            <a:rPr lang="fr-CA" sz="1400" kern="1200" dirty="0" smtClean="0"/>
            <a:t> </a:t>
          </a:r>
          <a:r>
            <a:rPr lang="fr-CA" sz="1400" kern="1200" dirty="0"/>
            <a:t>les noms de famille</a:t>
          </a:r>
          <a:r>
            <a:rPr lang="en-US" sz="1400" kern="1200" dirty="0"/>
            <a:t> (on </a:t>
          </a:r>
          <a:r>
            <a:rPr lang="en-US" sz="1400" kern="1200" dirty="0" err="1"/>
            <a:t>peut</a:t>
          </a:r>
          <a:r>
            <a:rPr lang="en-US" sz="1400" kern="1200" dirty="0"/>
            <a:t> le faire </a:t>
          </a:r>
          <a:r>
            <a:rPr lang="en-US" sz="1400" kern="1200" dirty="0" err="1"/>
            <a:t>avant</a:t>
          </a:r>
          <a:r>
            <a:rPr lang="en-US" sz="1400" kern="1200" dirty="0"/>
            <a:t> le </a:t>
          </a:r>
          <a:r>
            <a:rPr lang="en-US" sz="1400" kern="1200" dirty="0" err="1"/>
            <a:t>groupe</a:t>
          </a:r>
          <a:r>
            <a:rPr lang="en-US" sz="1400" kern="1200" dirty="0"/>
            <a:t>, </a:t>
          </a:r>
          <a:r>
            <a:rPr lang="en-US" sz="1400" kern="1200" dirty="0" err="1"/>
            <a:t>dans</a:t>
          </a:r>
          <a:r>
            <a:rPr lang="en-US" sz="1400" kern="1200" dirty="0"/>
            <a:t> un </a:t>
          </a:r>
          <a:r>
            <a:rPr lang="en-US" sz="1400" kern="1200" dirty="0" err="1"/>
            <a:t>courriel</a:t>
          </a:r>
          <a:r>
            <a:rPr lang="en-US" sz="1400" kern="1200" dirty="0"/>
            <a:t> de </a:t>
          </a:r>
          <a:r>
            <a:rPr lang="en-US" sz="1400" kern="1200" dirty="0" err="1"/>
            <a:t>préparation</a:t>
          </a:r>
          <a:r>
            <a:rPr lang="en-US" sz="1400" kern="1200" dirty="0"/>
            <a:t>)</a:t>
          </a:r>
        </a:p>
      </dsp:txBody>
      <dsp:txXfrm>
        <a:off x="1029952" y="846907"/>
        <a:ext cx="1933425" cy="2054835"/>
      </dsp:txXfrm>
    </dsp:sp>
    <dsp:sp modelId="{B582FF25-A46E-4BA4-95A1-F90ABFD9B78E}">
      <dsp:nvSpPr>
        <dsp:cNvPr id="0" name=""/>
        <dsp:cNvSpPr/>
      </dsp:nvSpPr>
      <dsp:spPr>
        <a:xfrm>
          <a:off x="3300262" y="1464204"/>
          <a:ext cx="820241" cy="8202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0127A-9406-4039-A6D6-B6E72DEE53A9}">
      <dsp:nvSpPr>
        <dsp:cNvPr id="0" name=""/>
        <dsp:cNvSpPr/>
      </dsp:nvSpPr>
      <dsp:spPr>
        <a:xfrm>
          <a:off x="3472512" y="1636455"/>
          <a:ext cx="475739" cy="4757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2CCCE-0D07-4E4B-B030-6C266DA10F1B}">
      <dsp:nvSpPr>
        <dsp:cNvPr id="0" name=""/>
        <dsp:cNvSpPr/>
      </dsp:nvSpPr>
      <dsp:spPr>
        <a:xfrm>
          <a:off x="4296269" y="1464204"/>
          <a:ext cx="1933425" cy="820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Ensuite</a:t>
          </a:r>
          <a:r>
            <a:rPr lang="en-US" sz="1400" kern="1200" dirty="0"/>
            <a:t> tester avec </a:t>
          </a:r>
          <a:r>
            <a:rPr lang="en-US" sz="1400" kern="1200" dirty="0" err="1"/>
            <a:t>l’icône</a:t>
          </a:r>
          <a:r>
            <a:rPr lang="en-US" sz="1400" kern="1200" dirty="0"/>
            <a:t> “participant”: </a:t>
          </a:r>
          <a:r>
            <a:rPr lang="en-US" sz="1400" kern="1200" dirty="0" err="1"/>
            <a:t>enseigner</a:t>
          </a:r>
          <a:r>
            <a:rPr lang="en-US" sz="1400" kern="1200" dirty="0"/>
            <a:t> à lever la main </a:t>
          </a:r>
          <a:r>
            <a:rPr lang="en-US" sz="1400" kern="1200" dirty="0" err="1"/>
            <a:t>virtuellement</a:t>
          </a:r>
          <a:r>
            <a:rPr lang="en-US" sz="1400" kern="1200" dirty="0"/>
            <a:t> </a:t>
          </a:r>
          <a:r>
            <a:rPr lang="en-US" sz="1400" kern="1200" dirty="0" err="1"/>
            <a:t>lorsque</a:t>
          </a:r>
          <a:r>
            <a:rPr lang="en-US" sz="1400" kern="1200" dirty="0"/>
            <a:t> </a:t>
          </a:r>
          <a:r>
            <a:rPr lang="en-US" sz="1400" kern="1200" dirty="0" err="1"/>
            <a:t>veut</a:t>
          </a:r>
          <a:r>
            <a:rPr lang="en-US" sz="1400" kern="1200" dirty="0"/>
            <a:t> </a:t>
          </a:r>
          <a:r>
            <a:rPr lang="en-US" sz="1400" kern="1200" dirty="0" err="1"/>
            <a:t>s’exprimer</a:t>
          </a:r>
          <a:r>
            <a:rPr lang="en-US" sz="1400" kern="1200" dirty="0"/>
            <a:t>(</a:t>
          </a:r>
          <a:r>
            <a:rPr lang="en-US" sz="1400" kern="1200" dirty="0" err="1"/>
            <a:t>clic</a:t>
          </a:r>
          <a:r>
            <a:rPr lang="en-US" sz="1400" kern="1200" dirty="0"/>
            <a:t> à </a:t>
          </a:r>
          <a:r>
            <a:rPr lang="en-US" sz="1400" kern="1200" dirty="0" err="1"/>
            <a:t>droite</a:t>
          </a:r>
          <a:r>
            <a:rPr lang="en-US" sz="1400" kern="1200" dirty="0"/>
            <a:t>) IMPORTANT!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Sinon</a:t>
          </a:r>
          <a:r>
            <a:rPr lang="en-US" sz="1400" kern="1200" dirty="0"/>
            <a:t> </a:t>
          </a:r>
          <a:r>
            <a:rPr lang="en-US" sz="1400" kern="1200" dirty="0" err="1"/>
            <a:t>opter</a:t>
          </a:r>
          <a:r>
            <a:rPr lang="en-US" sz="1400" kern="1200" dirty="0"/>
            <a:t> pour un envoi de main avec la “</a:t>
          </a:r>
          <a:r>
            <a:rPr lang="en-US" sz="1400" kern="1200" dirty="0" err="1"/>
            <a:t>vraie</a:t>
          </a:r>
          <a:r>
            <a:rPr lang="en-US" sz="1400" kern="1200" dirty="0"/>
            <a:t>” main…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kern="1200" dirty="0"/>
            <a:t>Pratiquer abaisser la main aussi lorsque le tour de parole est fini</a:t>
          </a:r>
          <a:endParaRPr lang="en-US" sz="1400" kern="1200" dirty="0"/>
        </a:p>
      </dsp:txBody>
      <dsp:txXfrm>
        <a:off x="4296269" y="1464204"/>
        <a:ext cx="1933425" cy="820241"/>
      </dsp:txXfrm>
    </dsp:sp>
    <dsp:sp modelId="{6D3A36AD-490E-48AC-948D-6AB610BDD00B}">
      <dsp:nvSpPr>
        <dsp:cNvPr id="0" name=""/>
        <dsp:cNvSpPr/>
      </dsp:nvSpPr>
      <dsp:spPr>
        <a:xfrm>
          <a:off x="33945" y="3837539"/>
          <a:ext cx="820241" cy="8202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E2D794-76F1-472D-B477-1999B9B683D2}">
      <dsp:nvSpPr>
        <dsp:cNvPr id="0" name=""/>
        <dsp:cNvSpPr/>
      </dsp:nvSpPr>
      <dsp:spPr>
        <a:xfrm>
          <a:off x="206195" y="4009790"/>
          <a:ext cx="475739" cy="4757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BE6BF6-F847-450D-B983-D0D2C0DFC42F}">
      <dsp:nvSpPr>
        <dsp:cNvPr id="0" name=""/>
        <dsp:cNvSpPr/>
      </dsp:nvSpPr>
      <dsp:spPr>
        <a:xfrm>
          <a:off x="1029952" y="3837539"/>
          <a:ext cx="1933425" cy="820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kern="1200" dirty="0" smtClean="0"/>
            <a:t>Opter </a:t>
          </a:r>
          <a:r>
            <a:rPr lang="fr-CA" sz="1400" kern="1200" dirty="0"/>
            <a:t>pour un ordinateur plutôt qu’une tablette si possible car l’interface tablette est plus complexe  à expliquer. Utiliser de écouteurs pour préserver la confidentialité du groupe (éviter que tous les habitants de la maison entendent ce que les membres du groupe disent)</a:t>
          </a:r>
          <a:endParaRPr lang="en-US" sz="1400" kern="1200" dirty="0"/>
        </a:p>
      </dsp:txBody>
      <dsp:txXfrm>
        <a:off x="1029952" y="3837539"/>
        <a:ext cx="1933425" cy="820241"/>
      </dsp:txXfrm>
    </dsp:sp>
    <dsp:sp modelId="{A1213AED-A2EA-4AB5-A741-6E1AFAD5F64E}">
      <dsp:nvSpPr>
        <dsp:cNvPr id="0" name=""/>
        <dsp:cNvSpPr/>
      </dsp:nvSpPr>
      <dsp:spPr>
        <a:xfrm>
          <a:off x="3300262" y="3837539"/>
          <a:ext cx="820241" cy="8202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E595C-0651-4051-98BF-98769477BEBD}">
      <dsp:nvSpPr>
        <dsp:cNvPr id="0" name=""/>
        <dsp:cNvSpPr/>
      </dsp:nvSpPr>
      <dsp:spPr>
        <a:xfrm>
          <a:off x="3472512" y="4009790"/>
          <a:ext cx="475739" cy="4757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C9D09B-D309-4009-9D0B-B9B05C86F172}">
      <dsp:nvSpPr>
        <dsp:cNvPr id="0" name=""/>
        <dsp:cNvSpPr/>
      </dsp:nvSpPr>
      <dsp:spPr>
        <a:xfrm>
          <a:off x="4296269" y="3837539"/>
          <a:ext cx="1933425" cy="820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Groupe</a:t>
          </a:r>
          <a:r>
            <a:rPr lang="en-US" sz="1400" kern="1200" dirty="0"/>
            <a:t> </a:t>
          </a:r>
          <a:r>
            <a:rPr lang="en-US" sz="1400" kern="1200" dirty="0" err="1"/>
            <a:t>clavardage</a:t>
          </a:r>
          <a:r>
            <a:rPr lang="en-US" sz="1400" kern="1200" dirty="0"/>
            <a:t> pour </a:t>
          </a:r>
          <a:r>
            <a:rPr lang="en-US" sz="1400" kern="1200" dirty="0" err="1"/>
            <a:t>communiquer</a:t>
          </a:r>
          <a:r>
            <a:rPr lang="en-US" sz="1400" kern="1200" dirty="0"/>
            <a:t> avec </a:t>
          </a:r>
          <a:r>
            <a:rPr lang="en-US" sz="1400" kern="1200" dirty="0" err="1"/>
            <a:t>l’animateur</a:t>
          </a:r>
          <a:r>
            <a:rPr lang="en-US" sz="1400" kern="1200" dirty="0"/>
            <a:t>…</a:t>
          </a:r>
          <a:r>
            <a:rPr lang="fr-CA" sz="1400" kern="1200" dirty="0" smtClean="0"/>
            <a:t>.Ne </a:t>
          </a:r>
          <a:r>
            <a:rPr lang="fr-CA" sz="1400" kern="1200" dirty="0"/>
            <a:t>pas encourager les discussions 2 par 2. Expliquer que ce qui se dit à un autre participant devrait être partagé avec tous</a:t>
          </a:r>
          <a:endParaRPr lang="en-US" sz="1400" kern="1200" dirty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4296269" y="3837539"/>
        <a:ext cx="1933425" cy="8202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133E6-A6F5-4D95-B37D-D93C22DF701D}">
      <dsp:nvSpPr>
        <dsp:cNvPr id="0" name=""/>
        <dsp:cNvSpPr/>
      </dsp:nvSpPr>
      <dsp:spPr>
        <a:xfrm>
          <a:off x="1406175" y="1499618"/>
          <a:ext cx="825288" cy="8252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B720C5-B81B-4136-B659-485BC2B6C9A9}">
      <dsp:nvSpPr>
        <dsp:cNvPr id="0" name=""/>
        <dsp:cNvSpPr/>
      </dsp:nvSpPr>
      <dsp:spPr>
        <a:xfrm>
          <a:off x="1579485" y="1672929"/>
          <a:ext cx="478667" cy="4786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C6420-1AA6-4A02-AFDD-3D3A6B96F3FD}">
      <dsp:nvSpPr>
        <dsp:cNvPr id="0" name=""/>
        <dsp:cNvSpPr/>
      </dsp:nvSpPr>
      <dsp:spPr>
        <a:xfrm>
          <a:off x="2408311" y="1499618"/>
          <a:ext cx="1945322" cy="825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100" kern="1200" dirty="0"/>
            <a:t>Seul l’animateur peut enregistrer. Les participants ne devraient pas avoir un bouton </a:t>
          </a:r>
          <a:r>
            <a:rPr lang="fr-CA" sz="1100" kern="1200" dirty="0" smtClean="0"/>
            <a:t>enregistrer fonctionnel</a:t>
          </a:r>
          <a:r>
            <a:rPr lang="fr-CA" sz="1100" kern="1200" dirty="0"/>
            <a:t>.  Leur mentionner cela pour les rassurer, que rien ne sera </a:t>
          </a:r>
          <a:r>
            <a:rPr lang="fr-CA" sz="1100" kern="1200" dirty="0" smtClean="0"/>
            <a:t>enregistré</a:t>
          </a:r>
          <a:endParaRPr lang="en-US" sz="1100" kern="1200" dirty="0"/>
        </a:p>
      </dsp:txBody>
      <dsp:txXfrm>
        <a:off x="2408311" y="1499618"/>
        <a:ext cx="1945322" cy="825288"/>
      </dsp:txXfrm>
    </dsp:sp>
    <dsp:sp modelId="{CD6C685A-2890-4C28-A52F-8D3147E85697}">
      <dsp:nvSpPr>
        <dsp:cNvPr id="0" name=""/>
        <dsp:cNvSpPr/>
      </dsp:nvSpPr>
      <dsp:spPr>
        <a:xfrm>
          <a:off x="1406175" y="2664163"/>
          <a:ext cx="825288" cy="8252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1E90C-2BEF-4E85-B5AE-7FF494623614}">
      <dsp:nvSpPr>
        <dsp:cNvPr id="0" name=""/>
        <dsp:cNvSpPr/>
      </dsp:nvSpPr>
      <dsp:spPr>
        <a:xfrm>
          <a:off x="1579485" y="2837474"/>
          <a:ext cx="478667" cy="4786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F92F2-42EB-4DDB-96E1-20C2B8A86C83}">
      <dsp:nvSpPr>
        <dsp:cNvPr id="0" name=""/>
        <dsp:cNvSpPr/>
      </dsp:nvSpPr>
      <dsp:spPr>
        <a:xfrm>
          <a:off x="2408311" y="2664163"/>
          <a:ext cx="1945322" cy="825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100" kern="1200"/>
            <a:t>Utiliser l’humour car les premiers moments du groupes peuvent être stressants</a:t>
          </a:r>
          <a:endParaRPr lang="en-US" sz="1100" kern="1200"/>
        </a:p>
      </dsp:txBody>
      <dsp:txXfrm>
        <a:off x="2408311" y="2664163"/>
        <a:ext cx="1945322" cy="8252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70C9C-0D69-DD4A-A2D0-0F18AFA9CBC7}">
      <dsp:nvSpPr>
        <dsp:cNvPr id="0" name=""/>
        <dsp:cNvSpPr/>
      </dsp:nvSpPr>
      <dsp:spPr>
        <a:xfrm>
          <a:off x="0" y="7101"/>
          <a:ext cx="4486656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/>
            <a:t>Zoom</a:t>
          </a:r>
          <a:r>
            <a:rPr lang="fr-CA" sz="4700" kern="1200"/>
            <a:t>…à savoir</a:t>
          </a:r>
        </a:p>
      </dsp:txBody>
      <dsp:txXfrm>
        <a:off x="55030" y="62131"/>
        <a:ext cx="4376596" cy="10172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7D395-6472-DD4F-BD60-1F64CFC198A5}">
      <dsp:nvSpPr>
        <dsp:cNvPr id="0" name=""/>
        <dsp:cNvSpPr/>
      </dsp:nvSpPr>
      <dsp:spPr>
        <a:xfrm>
          <a:off x="0" y="324164"/>
          <a:ext cx="4035147" cy="24210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CA" sz="2200" kern="1200" dirty="0"/>
            <a:t>Observer si les gens </a:t>
          </a:r>
          <a:r>
            <a:rPr lang="fr-CA" sz="2200" kern="1200" dirty="0" err="1"/>
            <a:t>clavardent</a:t>
          </a:r>
          <a:r>
            <a:rPr lang="fr-CA" sz="2200" kern="1200" dirty="0"/>
            <a:t> entre eux</a:t>
          </a:r>
          <a:r>
            <a:rPr lang="en-US" sz="2200" kern="1200" dirty="0"/>
            <a:t>…O</a:t>
          </a:r>
          <a:r>
            <a:rPr lang="fr-CA" sz="2200" kern="1200" dirty="0"/>
            <a:t>n ne peut faire grand chose avec ça mais leur demander de ne pas le faire</a:t>
          </a:r>
          <a:r>
            <a:rPr lang="en-US" sz="2200" kern="1200" dirty="0"/>
            <a:t>…</a:t>
          </a:r>
        </a:p>
      </dsp:txBody>
      <dsp:txXfrm>
        <a:off x="0" y="324164"/>
        <a:ext cx="4035147" cy="2421088"/>
      </dsp:txXfrm>
    </dsp:sp>
    <dsp:sp modelId="{FECBBA3D-8D54-AD44-A8F0-F9726ADE2555}">
      <dsp:nvSpPr>
        <dsp:cNvPr id="0" name=""/>
        <dsp:cNvSpPr/>
      </dsp:nvSpPr>
      <dsp:spPr>
        <a:xfrm>
          <a:off x="632903" y="2826085"/>
          <a:ext cx="4994785" cy="24210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CA" sz="2200" kern="1200" dirty="0"/>
            <a:t>Groupes en ligne </a:t>
          </a:r>
          <a:r>
            <a:rPr lang="fr-CA" sz="2200" kern="1200" dirty="0" smtClean="0"/>
            <a:t>requièrent une attention particulière (par exemple, noter </a:t>
          </a:r>
          <a:r>
            <a:rPr lang="fr-CA" sz="2200" kern="1200" dirty="0"/>
            <a:t>les indices </a:t>
          </a:r>
          <a:r>
            <a:rPr lang="fr-CA" sz="2200" kern="1200" dirty="0" smtClean="0"/>
            <a:t>visuels d’engagement). L’attention </a:t>
          </a:r>
          <a:r>
            <a:rPr lang="fr-CA" sz="2200" kern="1200" dirty="0"/>
            <a:t>des participants </a:t>
          </a:r>
          <a:r>
            <a:rPr lang="fr-CA" sz="2200" kern="1200" dirty="0" smtClean="0"/>
            <a:t>peut </a:t>
          </a:r>
          <a:r>
            <a:rPr lang="fr-CA" sz="2200" kern="1200" dirty="0"/>
            <a:t>fluctuer, il faut s’y attendre et avec bienveillance ramener au besoin l’attention des participants.</a:t>
          </a:r>
          <a:endParaRPr lang="en-US" sz="2200" kern="1200" dirty="0"/>
        </a:p>
      </dsp:txBody>
      <dsp:txXfrm>
        <a:off x="632903" y="2826085"/>
        <a:ext cx="4994785" cy="24210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E1D91-6CA8-4039-958F-EA238087BEF6}">
      <dsp:nvSpPr>
        <dsp:cNvPr id="0" name=""/>
        <dsp:cNvSpPr/>
      </dsp:nvSpPr>
      <dsp:spPr>
        <a:xfrm>
          <a:off x="713933" y="825247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F2C05-003F-47F5-B4AD-6645FA3B593D}">
      <dsp:nvSpPr>
        <dsp:cNvPr id="0" name=""/>
        <dsp:cNvSpPr/>
      </dsp:nvSpPr>
      <dsp:spPr>
        <a:xfrm>
          <a:off x="218933" y="190536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CA" sz="1100" b="0" i="0" kern="1200" dirty="0"/>
            <a:t>Seulement mettre sur votre écran des choses qui peuvent être </a:t>
          </a:r>
          <a:r>
            <a:rPr lang="fr-CA" sz="1100" b="0" i="0" kern="1200" dirty="0" smtClean="0"/>
            <a:t>vues par les membres du groupe</a:t>
          </a:r>
          <a:endParaRPr lang="en-US" sz="1100" kern="1200" dirty="0"/>
        </a:p>
      </dsp:txBody>
      <dsp:txXfrm>
        <a:off x="218933" y="1905365"/>
        <a:ext cx="1800000" cy="720000"/>
      </dsp:txXfrm>
    </dsp:sp>
    <dsp:sp modelId="{87FC3269-E74D-4749-BBC3-D6C81A70EB75}">
      <dsp:nvSpPr>
        <dsp:cNvPr id="0" name=""/>
        <dsp:cNvSpPr/>
      </dsp:nvSpPr>
      <dsp:spPr>
        <a:xfrm>
          <a:off x="2828933" y="825247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F67DF-753F-47AE-8EE9-DBE572993C58}">
      <dsp:nvSpPr>
        <dsp:cNvPr id="0" name=""/>
        <dsp:cNvSpPr/>
      </dsp:nvSpPr>
      <dsp:spPr>
        <a:xfrm>
          <a:off x="2333933" y="190536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CA" sz="1100" b="0" i="0" kern="1200" dirty="0"/>
            <a:t>Faire un test de partage d’écran </a:t>
          </a:r>
          <a:endParaRPr lang="en-US" sz="1100" kern="1200" dirty="0"/>
        </a:p>
      </dsp:txBody>
      <dsp:txXfrm>
        <a:off x="2333933" y="1905365"/>
        <a:ext cx="1800000" cy="720000"/>
      </dsp:txXfrm>
    </dsp:sp>
    <dsp:sp modelId="{F814E03D-33DE-4861-BB2E-A7C737364B93}">
      <dsp:nvSpPr>
        <dsp:cNvPr id="0" name=""/>
        <dsp:cNvSpPr/>
      </dsp:nvSpPr>
      <dsp:spPr>
        <a:xfrm>
          <a:off x="4943933" y="825247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C25AD3-1BE4-4195-B7C3-4685585F817D}">
      <dsp:nvSpPr>
        <dsp:cNvPr id="0" name=""/>
        <dsp:cNvSpPr/>
      </dsp:nvSpPr>
      <dsp:spPr>
        <a:xfrm>
          <a:off x="4448933" y="190536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/>
            <a:t>Préparer</a:t>
          </a:r>
          <a:r>
            <a:rPr lang="en-US" sz="1100" kern="1200" dirty="0"/>
            <a:t> les documents </a:t>
          </a:r>
          <a:r>
            <a:rPr lang="en-US" sz="1100" kern="1200" dirty="0" err="1"/>
            <a:t>d’avance</a:t>
          </a:r>
          <a:endParaRPr lang="en-US" sz="1100" kern="1200" dirty="0"/>
        </a:p>
      </dsp:txBody>
      <dsp:txXfrm>
        <a:off x="4448933" y="1905365"/>
        <a:ext cx="180000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F1649-4CFA-234B-9B39-D97940BD8B2B}">
      <dsp:nvSpPr>
        <dsp:cNvPr id="0" name=""/>
        <dsp:cNvSpPr/>
      </dsp:nvSpPr>
      <dsp:spPr>
        <a:xfrm>
          <a:off x="0" y="0"/>
          <a:ext cx="4023360" cy="10885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b="0" i="0" kern="1200" dirty="0" err="1"/>
            <a:t>Clicker</a:t>
          </a:r>
          <a:r>
            <a:rPr lang="fr-CA" sz="1800" b="0" i="0" kern="1200" dirty="0"/>
            <a:t> </a:t>
          </a:r>
          <a:r>
            <a:rPr lang="fr-CA" sz="1800" b="0" i="0" kern="1200" dirty="0" smtClean="0"/>
            <a:t>sur le bouton en bas </a:t>
          </a:r>
          <a:r>
            <a:rPr lang="fr-CA" sz="1800" b="0" i="0" kern="1200" dirty="0"/>
            <a:t>pour </a:t>
          </a:r>
          <a:r>
            <a:rPr lang="fr-CA" sz="1800" b="0" i="0" kern="1200" dirty="0" smtClean="0"/>
            <a:t>converser (chat)</a:t>
          </a:r>
          <a:endParaRPr lang="en-CA" sz="1800" kern="1200" dirty="0"/>
        </a:p>
      </dsp:txBody>
      <dsp:txXfrm>
        <a:off x="31882" y="31882"/>
        <a:ext cx="2756781" cy="1024755"/>
      </dsp:txXfrm>
    </dsp:sp>
    <dsp:sp modelId="{3643F49E-2485-894E-95BB-8AC838F3550C}">
      <dsp:nvSpPr>
        <dsp:cNvPr id="0" name=""/>
        <dsp:cNvSpPr/>
      </dsp:nvSpPr>
      <dsp:spPr>
        <a:xfrm>
          <a:off x="336956" y="1286432"/>
          <a:ext cx="4023360" cy="1088519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b="0" i="0" kern="1200" dirty="0"/>
            <a:t>Spécifier que les conversations, à moins d’exception, seront partagées</a:t>
          </a:r>
          <a:endParaRPr lang="en-CA" sz="1800" kern="1200" dirty="0"/>
        </a:p>
      </dsp:txBody>
      <dsp:txXfrm>
        <a:off x="368838" y="1318314"/>
        <a:ext cx="2915101" cy="1024755"/>
      </dsp:txXfrm>
    </dsp:sp>
    <dsp:sp modelId="{7433C2A5-A1BE-D941-8FB9-0709CFE047E7}">
      <dsp:nvSpPr>
        <dsp:cNvPr id="0" name=""/>
        <dsp:cNvSpPr/>
      </dsp:nvSpPr>
      <dsp:spPr>
        <a:xfrm>
          <a:off x="668883" y="2572865"/>
          <a:ext cx="4023360" cy="1088519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b="0" i="0" kern="1200" dirty="0"/>
            <a:t>On peut écrire en privé à un participant</a:t>
          </a:r>
          <a:endParaRPr lang="en-CA" sz="1800" kern="1200" dirty="0"/>
        </a:p>
      </dsp:txBody>
      <dsp:txXfrm>
        <a:off x="700765" y="2604747"/>
        <a:ext cx="2920130" cy="1024755"/>
      </dsp:txXfrm>
    </dsp:sp>
    <dsp:sp modelId="{2C83B8CB-3215-B147-B67E-EEF3CECE2A62}">
      <dsp:nvSpPr>
        <dsp:cNvPr id="0" name=""/>
        <dsp:cNvSpPr/>
      </dsp:nvSpPr>
      <dsp:spPr>
        <a:xfrm>
          <a:off x="1005840" y="3859298"/>
          <a:ext cx="4023360" cy="1088519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b="0" i="0" kern="1200" dirty="0"/>
            <a:t>Avoir 2 écrans est optimal</a:t>
          </a:r>
          <a:endParaRPr lang="en-CA" sz="1800" kern="1200" dirty="0"/>
        </a:p>
      </dsp:txBody>
      <dsp:txXfrm>
        <a:off x="1037722" y="3891180"/>
        <a:ext cx="2915101" cy="1024755"/>
      </dsp:txXfrm>
    </dsp:sp>
    <dsp:sp modelId="{1ED9E579-25C6-B949-A8FD-09929AD251B6}">
      <dsp:nvSpPr>
        <dsp:cNvPr id="0" name=""/>
        <dsp:cNvSpPr/>
      </dsp:nvSpPr>
      <dsp:spPr>
        <a:xfrm>
          <a:off x="3315822" y="833707"/>
          <a:ext cx="707537" cy="707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3200" kern="1200"/>
        </a:p>
      </dsp:txBody>
      <dsp:txXfrm>
        <a:off x="3475018" y="833707"/>
        <a:ext cx="389145" cy="532422"/>
      </dsp:txXfrm>
    </dsp:sp>
    <dsp:sp modelId="{062A21F3-817C-8649-9A4A-8AF4DE3627C0}">
      <dsp:nvSpPr>
        <dsp:cNvPr id="0" name=""/>
        <dsp:cNvSpPr/>
      </dsp:nvSpPr>
      <dsp:spPr>
        <a:xfrm>
          <a:off x="3652778" y="2120140"/>
          <a:ext cx="707537" cy="707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3200" kern="1200"/>
        </a:p>
      </dsp:txBody>
      <dsp:txXfrm>
        <a:off x="3811974" y="2120140"/>
        <a:ext cx="389145" cy="532422"/>
      </dsp:txXfrm>
    </dsp:sp>
    <dsp:sp modelId="{81204C82-49A5-A245-B3AA-69B211FA9E83}">
      <dsp:nvSpPr>
        <dsp:cNvPr id="0" name=""/>
        <dsp:cNvSpPr/>
      </dsp:nvSpPr>
      <dsp:spPr>
        <a:xfrm>
          <a:off x="3984705" y="3406572"/>
          <a:ext cx="707537" cy="707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3200" kern="1200"/>
        </a:p>
      </dsp:txBody>
      <dsp:txXfrm>
        <a:off x="4143901" y="3406572"/>
        <a:ext cx="389145" cy="5324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F8CB2-D255-F442-AEC4-9650897537F0}">
      <dsp:nvSpPr>
        <dsp:cNvPr id="0" name=""/>
        <dsp:cNvSpPr/>
      </dsp:nvSpPr>
      <dsp:spPr>
        <a:xfrm>
          <a:off x="1636957" y="2415"/>
          <a:ext cx="1841576" cy="15945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300" b="0" i="0" kern="1200" dirty="0"/>
            <a:t>Ne jamais faire de </a:t>
          </a:r>
          <a:r>
            <a:rPr lang="fr-CA" sz="1300" b="0" i="0" kern="1200" dirty="0" smtClean="0"/>
            <a:t>dyades. Préférer les groupes </a:t>
          </a:r>
          <a:r>
            <a:rPr lang="fr-CA" sz="1300" b="0" i="0" kern="1200" dirty="0"/>
            <a:t>de 3 ou </a:t>
          </a:r>
          <a:r>
            <a:rPr lang="fr-CA" sz="1300" b="0" i="0" kern="1200" dirty="0" smtClean="0"/>
            <a:t>4. </a:t>
          </a:r>
          <a:r>
            <a:rPr lang="fr-CA" sz="1300" b="0" i="0" kern="1200" dirty="0" err="1" smtClean="0"/>
            <a:t>Eviter</a:t>
          </a:r>
          <a:r>
            <a:rPr lang="fr-CA" sz="1300" b="0" i="0" kern="1200" dirty="0" smtClean="0"/>
            <a:t> de mettre les gens très anxieux ensemble.</a:t>
          </a:r>
          <a:endParaRPr lang="en-US" sz="1300" kern="1200" dirty="0"/>
        </a:p>
      </dsp:txBody>
      <dsp:txXfrm>
        <a:off x="1714795" y="80253"/>
        <a:ext cx="1685900" cy="1438835"/>
      </dsp:txXfrm>
    </dsp:sp>
    <dsp:sp modelId="{77DA7BFB-3C17-C248-9A2C-46A0D0B44880}">
      <dsp:nvSpPr>
        <dsp:cNvPr id="0" name=""/>
        <dsp:cNvSpPr/>
      </dsp:nvSpPr>
      <dsp:spPr>
        <a:xfrm>
          <a:off x="1636957" y="1676653"/>
          <a:ext cx="1841576" cy="159451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300" b="0" i="0" kern="1200"/>
            <a:t>Le facilitateur ne peut surveiller tous les groupes, mais peut dire qu’il peut entrer dans un groupe virtuel (pour aider, si on signale un besoin d’aide)</a:t>
          </a:r>
          <a:endParaRPr lang="en-US" sz="1300" kern="1200" dirty="0"/>
        </a:p>
      </dsp:txBody>
      <dsp:txXfrm>
        <a:off x="1714795" y="1754491"/>
        <a:ext cx="1685900" cy="1438835"/>
      </dsp:txXfrm>
    </dsp:sp>
    <dsp:sp modelId="{9FE2049B-5442-3849-B913-1C9A3FDD558A}">
      <dsp:nvSpPr>
        <dsp:cNvPr id="0" name=""/>
        <dsp:cNvSpPr/>
      </dsp:nvSpPr>
      <dsp:spPr>
        <a:xfrm>
          <a:off x="1636957" y="3350890"/>
          <a:ext cx="1841576" cy="159451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300" b="0" i="0" kern="1200" dirty="0"/>
            <a:t>Envoyer une invitation pour </a:t>
          </a:r>
          <a:r>
            <a:rPr lang="fr-CA" sz="1300" b="0" i="0" kern="1200" dirty="0" smtClean="0"/>
            <a:t> signaler le retour </a:t>
          </a:r>
          <a:r>
            <a:rPr lang="fr-CA" sz="1300" b="0" i="0" kern="1200" dirty="0"/>
            <a:t>dans le grand groupe</a:t>
          </a:r>
          <a:endParaRPr lang="en-US" sz="1300" kern="1200" dirty="0"/>
        </a:p>
      </dsp:txBody>
      <dsp:txXfrm>
        <a:off x="1714795" y="3428728"/>
        <a:ext cx="1685900" cy="14388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15FF3-4B25-B341-B413-FB912EFF1E25}">
      <dsp:nvSpPr>
        <dsp:cNvPr id="0" name=""/>
        <dsp:cNvSpPr/>
      </dsp:nvSpPr>
      <dsp:spPr>
        <a:xfrm>
          <a:off x="0" y="603"/>
          <a:ext cx="511549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A82D5-6535-4443-BEDE-D33DEFA6143A}">
      <dsp:nvSpPr>
        <dsp:cNvPr id="0" name=""/>
        <dsp:cNvSpPr/>
      </dsp:nvSpPr>
      <dsp:spPr>
        <a:xfrm>
          <a:off x="0" y="603"/>
          <a:ext cx="5115491" cy="706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CA" sz="1300" kern="1200" dirty="0"/>
            <a:t>Pas de lumière en arrière de </a:t>
          </a:r>
          <a:r>
            <a:rPr lang="fr-CA" sz="1300" kern="1200" dirty="0" smtClean="0"/>
            <a:t>l’animateur </a:t>
          </a:r>
          <a:r>
            <a:rPr lang="fr-CA" sz="1300" kern="1200" dirty="0"/>
            <a:t>pour que les gens nous voient mieux</a:t>
          </a:r>
          <a:endParaRPr lang="en-US" sz="1300" kern="1200" dirty="0"/>
        </a:p>
      </dsp:txBody>
      <dsp:txXfrm>
        <a:off x="0" y="603"/>
        <a:ext cx="5115491" cy="706658"/>
      </dsp:txXfrm>
    </dsp:sp>
    <dsp:sp modelId="{D704267E-A4E2-6741-8A16-F2D676B0E7A6}">
      <dsp:nvSpPr>
        <dsp:cNvPr id="0" name=""/>
        <dsp:cNvSpPr/>
      </dsp:nvSpPr>
      <dsp:spPr>
        <a:xfrm>
          <a:off x="0" y="707262"/>
          <a:ext cx="511549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C632E-054F-D14D-AEE3-309692A82CEC}">
      <dsp:nvSpPr>
        <dsp:cNvPr id="0" name=""/>
        <dsp:cNvSpPr/>
      </dsp:nvSpPr>
      <dsp:spPr>
        <a:xfrm>
          <a:off x="0" y="707262"/>
          <a:ext cx="5115491" cy="706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CA" sz="1300" kern="1200" dirty="0"/>
            <a:t>Le contact visuel virtuel est </a:t>
          </a:r>
          <a:r>
            <a:rPr lang="fr-CA" sz="1300" kern="1200" dirty="0" smtClean="0"/>
            <a:t>différent, </a:t>
          </a:r>
          <a:r>
            <a:rPr lang="fr-CA" sz="1300" kern="1200" dirty="0"/>
            <a:t>ne pas regarder de trop proche, sinon trop intense, </a:t>
          </a:r>
          <a:r>
            <a:rPr lang="fr-CA" sz="1300" kern="1200" dirty="0" smtClean="0"/>
            <a:t> parfois </a:t>
          </a:r>
          <a:r>
            <a:rPr lang="fr-CA" sz="1300" kern="1200" dirty="0"/>
            <a:t>regarder avec un petit angle</a:t>
          </a:r>
          <a:r>
            <a:rPr lang="en-US" sz="1300" kern="1200" dirty="0"/>
            <a:t>…</a:t>
          </a:r>
          <a:r>
            <a:rPr lang="fr-CA" sz="1300" kern="1200" dirty="0"/>
            <a:t>main au cœur </a:t>
          </a:r>
          <a:r>
            <a:rPr lang="fr-CA" sz="1300" kern="1200" dirty="0" smtClean="0"/>
            <a:t>si le partage </a:t>
          </a:r>
          <a:r>
            <a:rPr lang="fr-CA" sz="1300" kern="1200" dirty="0"/>
            <a:t>devient intense pour signifier notre présence</a:t>
          </a:r>
          <a:r>
            <a:rPr lang="en-US" sz="1300" kern="1200" dirty="0"/>
            <a:t>…</a:t>
          </a:r>
        </a:p>
      </dsp:txBody>
      <dsp:txXfrm>
        <a:off x="0" y="707262"/>
        <a:ext cx="5115491" cy="706658"/>
      </dsp:txXfrm>
    </dsp:sp>
    <dsp:sp modelId="{DA21A17C-2772-F440-B7C0-80885A8A0CFA}">
      <dsp:nvSpPr>
        <dsp:cNvPr id="0" name=""/>
        <dsp:cNvSpPr/>
      </dsp:nvSpPr>
      <dsp:spPr>
        <a:xfrm>
          <a:off x="0" y="1413921"/>
          <a:ext cx="51154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B5F19-E783-AE44-9AAB-B2C9964821B0}">
      <dsp:nvSpPr>
        <dsp:cNvPr id="0" name=""/>
        <dsp:cNvSpPr/>
      </dsp:nvSpPr>
      <dsp:spPr>
        <a:xfrm>
          <a:off x="0" y="1413921"/>
          <a:ext cx="5115491" cy="706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CA" sz="1300" kern="1200"/>
            <a:t>Le facilitateur ne peut pas trop bouger parce que c’est dérangeant</a:t>
          </a:r>
          <a:endParaRPr lang="en-US" sz="1300" kern="1200" dirty="0"/>
        </a:p>
      </dsp:txBody>
      <dsp:txXfrm>
        <a:off x="0" y="1413921"/>
        <a:ext cx="5115491" cy="706658"/>
      </dsp:txXfrm>
    </dsp:sp>
    <dsp:sp modelId="{684923DC-F677-3243-A1D7-6E8E2BDAA645}">
      <dsp:nvSpPr>
        <dsp:cNvPr id="0" name=""/>
        <dsp:cNvSpPr/>
      </dsp:nvSpPr>
      <dsp:spPr>
        <a:xfrm>
          <a:off x="0" y="2120579"/>
          <a:ext cx="511549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03AAF-402E-C440-A49C-6011A23F7EF4}">
      <dsp:nvSpPr>
        <dsp:cNvPr id="0" name=""/>
        <dsp:cNvSpPr/>
      </dsp:nvSpPr>
      <dsp:spPr>
        <a:xfrm>
          <a:off x="0" y="2120579"/>
          <a:ext cx="5115491" cy="706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CA" sz="1300" kern="1200" dirty="0"/>
            <a:t>Porter attention à ce qu’on montre aux participants, ne pas trop montrer non </a:t>
          </a:r>
          <a:r>
            <a:rPr lang="fr-CA" sz="1300" kern="1200" dirty="0" smtClean="0"/>
            <a:t>plus (ex. moitié du thorax et tête est optimal)</a:t>
          </a:r>
          <a:endParaRPr lang="en-US" sz="1300" kern="1200" dirty="0"/>
        </a:p>
      </dsp:txBody>
      <dsp:txXfrm>
        <a:off x="0" y="2120579"/>
        <a:ext cx="5115491" cy="706658"/>
      </dsp:txXfrm>
    </dsp:sp>
    <dsp:sp modelId="{01732AA6-B29C-AA4C-B46A-99E5C3F47EC0}">
      <dsp:nvSpPr>
        <dsp:cNvPr id="0" name=""/>
        <dsp:cNvSpPr/>
      </dsp:nvSpPr>
      <dsp:spPr>
        <a:xfrm>
          <a:off x="0" y="2827238"/>
          <a:ext cx="511549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AD0848-5496-7F4E-B504-73633E51C746}">
      <dsp:nvSpPr>
        <dsp:cNvPr id="0" name=""/>
        <dsp:cNvSpPr/>
      </dsp:nvSpPr>
      <dsp:spPr>
        <a:xfrm>
          <a:off x="0" y="2827238"/>
          <a:ext cx="5115491" cy="706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Parler avec les mains et le haut du corps pour éviter d’être seulement une tête</a:t>
          </a:r>
          <a:endParaRPr lang="en-US" sz="1300" kern="1200" dirty="0"/>
        </a:p>
      </dsp:txBody>
      <dsp:txXfrm>
        <a:off x="0" y="2827238"/>
        <a:ext cx="5115491" cy="706658"/>
      </dsp:txXfrm>
    </dsp:sp>
    <dsp:sp modelId="{6E239B5C-1E6C-4443-8264-72487E52E8C6}">
      <dsp:nvSpPr>
        <dsp:cNvPr id="0" name=""/>
        <dsp:cNvSpPr/>
      </dsp:nvSpPr>
      <dsp:spPr>
        <a:xfrm>
          <a:off x="0" y="3533896"/>
          <a:ext cx="511549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A3AB58-506F-E84C-A9B2-F0CCFE7D219F}">
      <dsp:nvSpPr>
        <dsp:cNvPr id="0" name=""/>
        <dsp:cNvSpPr/>
      </dsp:nvSpPr>
      <dsp:spPr>
        <a:xfrm>
          <a:off x="0" y="3533896"/>
          <a:ext cx="5115491" cy="706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CA" sz="1300" kern="1200"/>
            <a:t>Zoom offre des simulation de décors arrières qui ne sont pas très bons</a:t>
          </a:r>
          <a:r>
            <a:rPr lang="fr-CA" sz="1300" kern="1200">
              <a:sym typeface="Wingdings" panose="05000000000000000000" pitchFamily="2" charset="2"/>
            </a:rPr>
            <a:t></a:t>
          </a:r>
          <a:endParaRPr lang="en-US" sz="1300" kern="1200" dirty="0"/>
        </a:p>
      </dsp:txBody>
      <dsp:txXfrm>
        <a:off x="0" y="3533896"/>
        <a:ext cx="5115491" cy="706658"/>
      </dsp:txXfrm>
    </dsp:sp>
    <dsp:sp modelId="{D12FEB77-5D99-EB4C-9887-6F6C3E29A2E9}">
      <dsp:nvSpPr>
        <dsp:cNvPr id="0" name=""/>
        <dsp:cNvSpPr/>
      </dsp:nvSpPr>
      <dsp:spPr>
        <a:xfrm>
          <a:off x="0" y="4240555"/>
          <a:ext cx="511549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7FC1B9-347A-1240-8EB5-E18624CD07E2}">
      <dsp:nvSpPr>
        <dsp:cNvPr id="0" name=""/>
        <dsp:cNvSpPr/>
      </dsp:nvSpPr>
      <dsp:spPr>
        <a:xfrm>
          <a:off x="0" y="4240555"/>
          <a:ext cx="5115491" cy="706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CA" sz="1300" kern="1200" dirty="0" smtClean="0"/>
            <a:t>Caméra </a:t>
          </a:r>
          <a:r>
            <a:rPr lang="fr-CA" sz="1300" kern="1200" dirty="0"/>
            <a:t>avec un angle du haut vers le bas </a:t>
          </a:r>
          <a:r>
            <a:rPr lang="fr-CA" sz="1300" kern="1200"/>
            <a:t>est </a:t>
          </a:r>
          <a:r>
            <a:rPr lang="fr-CA" sz="1300" kern="1200" smtClean="0"/>
            <a:t>plus beau</a:t>
          </a:r>
          <a:endParaRPr lang="en-US" sz="1300" kern="1200" dirty="0"/>
        </a:p>
      </dsp:txBody>
      <dsp:txXfrm>
        <a:off x="0" y="4240555"/>
        <a:ext cx="5115491" cy="706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92198-E4FA-F04F-94FD-3B7C92952328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44955-85AC-8F4F-927B-A17746C8A8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85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Brenee</a:t>
            </a:r>
            <a:r>
              <a:rPr lang="fr-CA" baseline="0" dirty="0"/>
              <a:t> </a:t>
            </a:r>
            <a:r>
              <a:rPr lang="fr-CA" baseline="0" dirty="0" err="1"/>
              <a:t>brown</a:t>
            </a:r>
            <a:r>
              <a:rPr lang="fr-CA" baseline="0" dirty="0"/>
              <a:t>: </a:t>
            </a:r>
            <a:r>
              <a:rPr lang="fr-CA" baseline="0" dirty="0" err="1"/>
              <a:t>unlocking</a:t>
            </a:r>
            <a:r>
              <a:rPr lang="fr-CA" baseline="0" dirty="0"/>
              <a:t> us (podcast), </a:t>
            </a:r>
            <a:r>
              <a:rPr lang="fr-CA" baseline="0" dirty="0" err="1"/>
              <a:t>fucking</a:t>
            </a:r>
            <a:r>
              <a:rPr lang="fr-CA" baseline="0" dirty="0"/>
              <a:t> first time, </a:t>
            </a:r>
            <a:r>
              <a:rPr lang="fr-CA" baseline="0" dirty="0" err="1"/>
              <a:t>identify</a:t>
            </a:r>
            <a:r>
              <a:rPr lang="fr-CA" baseline="0" dirty="0"/>
              <a:t> and </a:t>
            </a:r>
            <a:r>
              <a:rPr lang="fr-CA" baseline="0" dirty="0" err="1"/>
              <a:t>name</a:t>
            </a:r>
            <a:r>
              <a:rPr lang="fr-CA" baseline="0" dirty="0"/>
              <a:t> </a:t>
            </a:r>
            <a:r>
              <a:rPr lang="fr-CA" baseline="0" dirty="0" err="1"/>
              <a:t>it</a:t>
            </a:r>
            <a:r>
              <a:rPr lang="fr-CA" baseline="0" dirty="0"/>
              <a:t> https://brenebrown.com/unlockingus/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2282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181F422-69A4-6444-B969-28558D803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03F12C8B-A77D-F549-B170-42CF2AE14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0ECC5A0-62FB-3846-A364-6684150C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E99-1217-E14D-96DC-C91F51771969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35821E5-AD4A-6C4C-97D4-8AE1E7C79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BA04145-55F2-7A46-9BC0-7FF54CA92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01-318A-6E48-AA90-32E1FC93B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720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70544F6-DF7E-2B4D-84DE-908B9D2E6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A92D7276-9EBA-C04D-9D0A-800B54FFE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F788448-E2F0-A64F-94BB-058CAB3A4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E99-1217-E14D-96DC-C91F51771969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4BB131B-FE95-1441-9B4A-EC7F09756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72D1681-EB0A-044C-99C9-21CD307BA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01-318A-6E48-AA90-32E1FC93B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45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95C46603-80D8-D048-BF27-E2EA141FE1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8E151C8A-3719-4342-9584-6404158B3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28E7118-F4FD-9649-867C-7E3C96928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E99-1217-E14D-96DC-C91F51771969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BC9409B-3D26-084C-97DB-AA409744A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A3BBEE8-A386-2A4F-B380-6945FF40C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01-318A-6E48-AA90-32E1FC93B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859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3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9B8CBCC-662D-6547-9091-00F76652C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003F1D0-1BD5-6D47-9701-14D90BF42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4333363-951F-BA4E-AF7C-1FBB713BF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E99-1217-E14D-96DC-C91F51771969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5317A49-2478-9749-A76A-C87056B2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B1B6AB9-89A8-0643-AA11-6DF5247AD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01-318A-6E48-AA90-32E1FC93B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95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DAE793D-3AF5-D340-963D-8DEBF1678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795E7328-B06A-844A-BEF9-0271A6AD4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1B40C3F-B9A4-DE44-9461-9BAD8763B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E99-1217-E14D-96DC-C91F51771969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FF302E4-9E3D-F647-9A6C-1F8399DB7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86052E4-AA2E-C347-AB66-A7FD17BFE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01-318A-6E48-AA90-32E1FC93B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66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576A442-3F1A-3747-9AF1-AABE402A7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7DAE02C-3D7F-7246-B152-96FAC8845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06F4CF66-3FDB-DA40-8886-041256244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BA276CCB-A0AD-5C4A-96F3-2304592DC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E99-1217-E14D-96DC-C91F51771969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6B02BD0-7E8A-AE4D-9B45-2D61D52D4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B2DAD11-0B76-6243-8840-C6C9BE4B0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01-318A-6E48-AA90-32E1FC93B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17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4B3B75A-C6B7-6E48-9F62-4AB3C4190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B7CD9CB3-BA12-8047-9D0C-F01D661F0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7530BC81-4DFE-B94E-AE6C-0CB7F550C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DA2F3EC8-40DE-7942-B2F8-2EC9AE214D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ACCD2BE4-69FC-C04E-9FF2-0875C529E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F126E565-55F9-7242-ADE4-95F73FA73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E99-1217-E14D-96DC-C91F51771969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04263908-8B0E-D143-A642-DCEF47C17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DD190916-55E9-CA41-B2BF-190686FF4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01-318A-6E48-AA90-32E1FC93B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57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FBE5AF9-E998-AC48-8D90-7CD7323B1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12EE5941-5EB3-0141-99D1-3135AE711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E99-1217-E14D-96DC-C91F51771969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F7C2F539-7280-414C-9E5F-75425D07D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10EC6E65-D343-C94F-8D3A-9D3E2003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01-318A-6E48-AA90-32E1FC93B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20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6495EBDE-CAA5-804D-95E5-912063F89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E99-1217-E14D-96DC-C91F51771969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331BBF2C-7DF6-CE44-A4BF-4EE6A24C8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A7B0DDD7-CADC-1E4F-9D81-3E22B3649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01-318A-6E48-AA90-32E1FC93B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55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9824FBF-3B0B-AF4B-843F-37BAC86B6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7851489-30D1-9647-A993-C35A79A08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016BAB30-2927-7849-BE39-A6B144887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8213607C-1F60-CD47-AFB7-6E5FDDB1E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E99-1217-E14D-96DC-C91F51771969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FBA7E19-0992-A74C-BDC2-68643AAC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0CC7F4C7-915E-EA4F-AA9E-61052A5A8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01-318A-6E48-AA90-32E1FC93B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56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7206060-2651-0642-941B-2365D0391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CCC2F574-E67C-F74A-AD55-D2775B08E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CDDEAF4-1B42-A746-8A9C-E39E48BD3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66E6513B-D312-3F4E-BDB3-CE250736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E99-1217-E14D-96DC-C91F51771969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813861F7-7AC5-7543-87A9-DEAEC9CBA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974B94A8-5416-9A45-A6EB-21D0F8438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01-318A-6E48-AA90-32E1FC93B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10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2EBB781D-62A9-3B47-BA69-68C096131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73E2A41D-DA07-554B-AA15-F2FD4B5AD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C39A6D2-50EC-7240-80F9-4C5AD64137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53E99-1217-E14D-96DC-C91F51771969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8C55747-7C92-6E4E-ADB2-DE7AC64E8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B1E8009-69A4-A44A-AF97-A3BAA61AA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62001-318A-6E48-AA90-32E1FC93B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38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fulnessstudies.com/event/21-353-01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q.org/page/fr/teleconsultation-en-situation-de-pandemie-rappel-des-obligations-des-medecins.asp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ordrepsy.qc.ca/points-de-repere-pour-la-telepsychologie?utm_source=Cyberimpact&amp;utm_medium=email&amp;utm_campaign=COVID-19--Communication-du-20-mars-202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3700" dirty="0" err="1">
                <a:solidFill>
                  <a:srgbClr val="FFFFFF"/>
                </a:solidFill>
              </a:rPr>
              <a:t>G</a:t>
            </a:r>
            <a:r>
              <a:rPr lang="en-US" sz="3700" kern="120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roupe</a:t>
            </a:r>
            <a:r>
              <a:rPr lang="en-US" sz="37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thérapie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ligne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700" dirty="0" err="1" smtClean="0">
                <a:solidFill>
                  <a:srgbClr val="FFFFFF"/>
                </a:solidFill>
              </a:rPr>
              <a:t>Trousse</a:t>
            </a:r>
            <a:r>
              <a:rPr lang="en-US" sz="3700" dirty="0" smtClean="0">
                <a:solidFill>
                  <a:srgbClr val="FFFFFF"/>
                </a:solidFill>
              </a:rPr>
              <a:t> de </a:t>
            </a:r>
            <a:r>
              <a:rPr lang="en-US" sz="3700" dirty="0" err="1" smtClean="0">
                <a:solidFill>
                  <a:srgbClr val="FFFFFF"/>
                </a:solidFill>
              </a:rPr>
              <a:t>d</a:t>
            </a:r>
            <a:r>
              <a:rPr lang="en-US" sz="3700" kern="120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émarrage</a:t>
            </a:r>
            <a:r>
              <a:rPr lang="en-US" sz="37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et </a:t>
            </a:r>
            <a:r>
              <a:rPr lang="en-US" sz="3700" dirty="0" smtClean="0">
                <a:solidFill>
                  <a:srgbClr val="FFFFFF"/>
                </a:solidFill>
              </a:rPr>
              <a:t>sugges</a:t>
            </a:r>
            <a:r>
              <a:rPr lang="en-US" sz="37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tions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Mars 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2020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059533BE-9956-44DB-A960-219685AAA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0574" y="4105834"/>
            <a:ext cx="5306084" cy="1926665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Dre </a:t>
            </a:r>
            <a:r>
              <a:rPr lang="en-US" dirty="0" err="1">
                <a:solidFill>
                  <a:srgbClr val="000000"/>
                </a:solidFill>
              </a:rPr>
              <a:t>Andréanne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Elie</a:t>
            </a:r>
            <a:r>
              <a:rPr lang="en-US" dirty="0">
                <a:solidFill>
                  <a:srgbClr val="000000"/>
                </a:solidFill>
              </a:rPr>
              <a:t> et Dre Thanh-Lan </a:t>
            </a:r>
            <a:r>
              <a:rPr lang="en-US" dirty="0" smtClean="0">
                <a:solidFill>
                  <a:srgbClr val="000000"/>
                </a:solidFill>
              </a:rPr>
              <a:t>Ngô</a:t>
            </a:r>
          </a:p>
          <a:p>
            <a:pPr algn="l"/>
            <a:r>
              <a:rPr lang="en-US" dirty="0" err="1" smtClean="0">
                <a:solidFill>
                  <a:srgbClr val="000000"/>
                </a:solidFill>
              </a:rPr>
              <a:t>Psychiatres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algn="l"/>
            <a:r>
              <a:rPr lang="en-US" dirty="0" err="1" smtClean="0">
                <a:solidFill>
                  <a:srgbClr val="000000"/>
                </a:solidFill>
              </a:rPr>
              <a:t>Basé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grande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partie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sur </a:t>
            </a:r>
            <a:r>
              <a:rPr lang="en-US" dirty="0" err="1" smtClean="0">
                <a:solidFill>
                  <a:srgbClr val="000000"/>
                </a:solidFill>
              </a:rPr>
              <a:t>l’atelier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interactif</a:t>
            </a:r>
            <a:r>
              <a:rPr lang="en-US" dirty="0" smtClean="0">
                <a:solidFill>
                  <a:srgbClr val="000000"/>
                </a:solidFill>
              </a:rPr>
              <a:t> “MBCT online” </a:t>
            </a:r>
            <a:r>
              <a:rPr lang="en-US" dirty="0">
                <a:solidFill>
                  <a:srgbClr val="000000"/>
                </a:solidFill>
              </a:rPr>
              <a:t>de Rhea </a:t>
            </a:r>
            <a:r>
              <a:rPr lang="en-US" dirty="0" err="1" smtClean="0">
                <a:solidFill>
                  <a:srgbClr val="000000"/>
                </a:solidFill>
              </a:rPr>
              <a:t>Plosker</a:t>
            </a:r>
            <a:r>
              <a:rPr lang="en-US" dirty="0" smtClean="0">
                <a:solidFill>
                  <a:srgbClr val="000000"/>
                </a:solidFill>
              </a:rPr>
              <a:t>. P</a:t>
            </a:r>
            <a:r>
              <a:rPr lang="en-US" dirty="0" smtClean="0">
                <a:solidFill>
                  <a:srgbClr val="000000"/>
                </a:solidFill>
              </a:rPr>
              <a:t>our </a:t>
            </a:r>
            <a:r>
              <a:rPr lang="en-US" dirty="0" err="1">
                <a:solidFill>
                  <a:srgbClr val="000000"/>
                </a:solidFill>
              </a:rPr>
              <a:t>ces</a:t>
            </a:r>
            <a:r>
              <a:rPr lang="en-US" dirty="0">
                <a:solidFill>
                  <a:srgbClr val="000000"/>
                </a:solidFill>
              </a:rPr>
              <a:t> formations </a:t>
            </a:r>
            <a:r>
              <a:rPr lang="en-US" dirty="0" err="1">
                <a:solidFill>
                  <a:srgbClr val="000000"/>
                </a:solidFill>
              </a:rPr>
              <a:t>voir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fr-CA" dirty="0">
                <a:hlinkClick r:id="rId3"/>
              </a:rPr>
              <a:t>https://www.mindfulnessstudies.com/event/21-353-01/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619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xmlns="" id="{A3B57F64-6DC3-334E-B02F-386A696870F1}"/>
              </a:ext>
            </a:extLst>
          </p:cNvPr>
          <p:cNvGraphicFramePr/>
          <p:nvPr/>
        </p:nvGraphicFramePr>
        <p:xfrm>
          <a:off x="804672" y="2243828"/>
          <a:ext cx="4486656" cy="1141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8AAB1C62-2793-41FD-83A5-FB39C1921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EAC0A576-79DD-4401-A125-F5DD614A24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105732"/>
              </p:ext>
            </p:extLst>
          </p:nvPr>
        </p:nvGraphicFramePr>
        <p:xfrm>
          <a:off x="5291328" y="804672"/>
          <a:ext cx="6260592" cy="5248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56604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CB6C291-6CAF-46DF-ACFF-AADF0FD03F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EBADBCA-DA20-4279-93C6-011DEF18AA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3" t="3964" b="3964"/>
          <a:stretch>
            <a:fillRect/>
          </a:stretch>
        </p:blipFill>
        <p:spPr>
          <a:xfrm>
            <a:off x="0" y="1"/>
            <a:ext cx="7554138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Audio et  vidéo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4735DC46-5663-471D-AADB-81E00E65BC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0850" y="0"/>
            <a:ext cx="53911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"/>
          </p:nvPr>
        </p:nvSpPr>
        <p:spPr>
          <a:xfrm>
            <a:off x="6172200" y="804672"/>
            <a:ext cx="5221224" cy="5230368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caméra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doit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toujours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être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activée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sauf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pendant la pause (on ne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veut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pas que </a:t>
            </a:r>
            <a:r>
              <a:rPr lang="en-US" sz="150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d’autres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membres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50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l’entourage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des participants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voient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l’écran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pendant la pause).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Même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si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demande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que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tous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aient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ordinateur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on </a:t>
            </a:r>
            <a:r>
              <a:rPr lang="en-US" sz="150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peut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travailler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avec les patients pour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qu’ils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puissent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participer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(par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exemple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si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l’un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d’eux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est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dans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endroit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éloigné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sans internet,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il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pourrait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assister par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téléphone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).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L’expliquer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à tout le </a:t>
            </a:r>
            <a:r>
              <a:rPr lang="en-US" sz="150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groupe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 </a:t>
            </a:r>
            <a:endParaRPr lang="en-US" sz="15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L'hôte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peut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envoyer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un message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tant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qu'hôte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pour demander à un participant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d’allumer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sa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caméra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pourra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enlever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un participant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si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ne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voit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pas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d’image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à la </a:t>
            </a:r>
            <a:r>
              <a:rPr lang="en-US" sz="150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caméra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(pour </a:t>
            </a:r>
            <a:r>
              <a:rPr lang="en-US" sz="150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éviter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les bris de </a:t>
            </a:r>
            <a:r>
              <a:rPr lang="en-US" sz="150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confidentialité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mais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le participant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pourra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demander à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rejoindre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le </a:t>
            </a:r>
            <a:r>
              <a:rPr lang="en-US" sz="150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groupe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pendant la séance.</a:t>
            </a:r>
            <a:endParaRPr lang="en-US" sz="15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Demander aux participants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d’éteindre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son micro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sauf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lorsqu’il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parle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pour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éviter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les bruits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adventices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Si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d'autres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personnes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partagent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même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maison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pourraient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entendre le son, les participants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doivent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porter des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écouteurs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cas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de bruit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dans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l’endroit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où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l’animateur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trouve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il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doit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aussi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utiliser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des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écouteurs</a:t>
            </a:r>
            <a:endParaRPr lang="en-US" sz="15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404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400" kern="1200" cap="all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Partage d’écran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xmlns="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705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1">
            <a:extLst>
              <a:ext uri="{FF2B5EF4-FFF2-40B4-BE49-F238E27FC236}">
                <a16:creationId xmlns:a16="http://schemas.microsoft.com/office/drawing/2014/main" xmlns="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E290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5A890BB-C4BC-44D8-B181-5513491A8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914" y="2857501"/>
            <a:ext cx="1459144" cy="1142998"/>
          </a:xfrm>
          <a:prstGeom prst="rect">
            <a:avLst/>
          </a:prstGeom>
        </p:spPr>
      </p:pic>
      <p:graphicFrame>
        <p:nvGraphicFramePr>
          <p:cNvPr id="5" name="Espace réservé du texte 2">
            <a:extLst>
              <a:ext uri="{FF2B5EF4-FFF2-40B4-BE49-F238E27FC236}">
                <a16:creationId xmlns:a16="http://schemas.microsoft.com/office/drawing/2014/main" xmlns="" id="{8F96905C-98EC-4EF7-852D-E904AD572B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8226870"/>
              </p:ext>
            </p:extLst>
          </p:nvPr>
        </p:nvGraphicFramePr>
        <p:xfrm>
          <a:off x="1136429" y="2278173"/>
          <a:ext cx="6467867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357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57D4A72-F4F1-498A-B083-59E8C50B78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7FF3303-6FC3-4637-A201-B4CCC1C992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0636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>
            <a:normAutofit/>
          </a:bodyPr>
          <a:lstStyle/>
          <a:p>
            <a:r>
              <a:rPr lang="fr-CA" sz="3100" dirty="0">
                <a:solidFill>
                  <a:srgbClr val="FFFFFF"/>
                </a:solidFill>
              </a:rPr>
              <a:t>C</a:t>
            </a:r>
            <a:r>
              <a:rPr lang="fr-CA" sz="3100" dirty="0" smtClean="0">
                <a:solidFill>
                  <a:srgbClr val="FFFFFF"/>
                </a:solidFill>
              </a:rPr>
              <a:t>lavardage/converser</a:t>
            </a:r>
            <a:endParaRPr lang="en-CA" sz="3100" dirty="0">
              <a:solidFill>
                <a:srgbClr val="FFFFFF"/>
              </a:solidFill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124008179"/>
              </p:ext>
            </p:extLst>
          </p:nvPr>
        </p:nvGraphicFramePr>
        <p:xfrm>
          <a:off x="6355080" y="955653"/>
          <a:ext cx="5029200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9865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xmlns="" id="{0499AD7B-99D4-4755-8966-F7BA042690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xmlns="" id="{1A06F89A-489D-4383-94C5-42F7FF2E9A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000" kern="12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Petits groupes virtuels</a:t>
            </a:r>
          </a:p>
        </p:txBody>
      </p:sp>
      <p:graphicFrame>
        <p:nvGraphicFramePr>
          <p:cNvPr id="5" name="Espace réservé du texte 2">
            <a:extLst>
              <a:ext uri="{FF2B5EF4-FFF2-40B4-BE49-F238E27FC236}">
                <a16:creationId xmlns:a16="http://schemas.microsoft.com/office/drawing/2014/main" xmlns="" id="{D9E75FC1-FB79-495A-BCDA-E55B484B00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8729189"/>
              </p:ext>
            </p:extLst>
          </p:nvPr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3860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499AD7B-99D4-4755-8966-F7BA042690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1">
            <a:extLst>
              <a:ext uri="{FF2B5EF4-FFF2-40B4-BE49-F238E27FC236}">
                <a16:creationId xmlns:a16="http://schemas.microsoft.com/office/drawing/2014/main" xmlns="" id="{1A06F89A-489D-4383-94C5-42F7FF2E9A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Détails  visuels</a:t>
            </a:r>
            <a:r>
              <a:rPr lang="mr-IN" sz="4000">
                <a:solidFill>
                  <a:srgbClr val="FFFFFF"/>
                </a:solidFill>
              </a:rPr>
              <a:t>…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D565EE50-E1BF-43EC-A737-7E1CB8751F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43391"/>
              </p:ext>
            </p:extLst>
          </p:nvPr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0672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57D4A72-F4F1-498A-B083-59E8C50B78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7FF3303-6FC3-4637-A201-B4CCC1C992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06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Pour les facilitateurs</a:t>
            </a:r>
            <a:r>
              <a:rPr lang="mr-IN" sz="4000">
                <a:solidFill>
                  <a:srgbClr val="FFFFFF"/>
                </a:solidFill>
              </a:rPr>
              <a:t>…</a:t>
            </a:r>
            <a:r>
              <a:rPr lang="fr-CA" sz="4000">
                <a:solidFill>
                  <a:srgbClr val="FFFFFF"/>
                </a:solidFill>
              </a:rPr>
              <a:t>.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EC4F993F-FBB8-4724-8D5A-BD1A556B00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229366"/>
              </p:ext>
            </p:extLst>
          </p:nvPr>
        </p:nvGraphicFramePr>
        <p:xfrm>
          <a:off x="6355080" y="955653"/>
          <a:ext cx="5029200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8641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57D4A72-F4F1-498A-B083-59E8C50B78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7FF3303-6FC3-4637-A201-B4CCC1C992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06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3E8653-7103-4C27-B148-086490AB1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000" kern="12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Trucs caméra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xmlns="" id="{F6841C21-E252-4065-A3FF-58E7F11B1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2415545"/>
              </p:ext>
            </p:extLst>
          </p:nvPr>
        </p:nvGraphicFramePr>
        <p:xfrm>
          <a:off x="6355080" y="955653"/>
          <a:ext cx="5029200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5159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57D4A72-F4F1-498A-B083-59E8C50B78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7FF3303-6FC3-4637-A201-B4CCC1C992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06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3E8653-7103-4C27-B148-086490AB1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000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D’autres</a:t>
            </a:r>
            <a:r>
              <a:rPr lang="en-US" sz="4000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trucs</a:t>
            </a:r>
            <a:r>
              <a:rPr lang="en-US" sz="4000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pour des </a:t>
            </a:r>
            <a:r>
              <a:rPr lang="en-US" sz="4000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groupes</a:t>
            </a:r>
            <a:r>
              <a:rPr lang="en-US" sz="4000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000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méditation</a:t>
            </a:r>
            <a:endParaRPr lang="en-US" sz="4000" kern="1200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xmlns="" id="{F6841C21-E252-4065-A3FF-58E7F11B1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1585246"/>
              </p:ext>
            </p:extLst>
          </p:nvPr>
        </p:nvGraphicFramePr>
        <p:xfrm>
          <a:off x="6355080" y="955653"/>
          <a:ext cx="5029200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xmlns="" id="{7A4A1226-2D5E-9544-894A-7E19932074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443840"/>
              </p:ext>
            </p:extLst>
          </p:nvPr>
        </p:nvGraphicFramePr>
        <p:xfrm>
          <a:off x="6736080" y="804672"/>
          <a:ext cx="4815840" cy="5248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36804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499AD7B-99D4-4755-8966-F7BA042690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A06F89A-489D-4383-94C5-42F7FF2E9A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FF"/>
                </a:solidFill>
              </a:rPr>
              <a:t>Co-</a:t>
            </a:r>
            <a:r>
              <a:rPr lang="en-US" sz="4000" dirty="0" err="1" smtClean="0">
                <a:solidFill>
                  <a:srgbClr val="FFFFFF"/>
                </a:solidFill>
              </a:rPr>
              <a:t>animer</a:t>
            </a:r>
            <a:endParaRPr 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476711FD-C611-4016-9059-ADA0632F3D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011851"/>
              </p:ext>
            </p:extLst>
          </p:nvPr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5665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9">
            <a:extLst>
              <a:ext uri="{FF2B5EF4-FFF2-40B4-BE49-F238E27FC236}">
                <a16:creationId xmlns:a16="http://schemas.microsoft.com/office/drawing/2014/main" xmlns="" id="{2CB6C291-6CAF-46DF-ACFF-AADF0FD03F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1">
            <a:extLst>
              <a:ext uri="{FF2B5EF4-FFF2-40B4-BE49-F238E27FC236}">
                <a16:creationId xmlns:a16="http://schemas.microsoft.com/office/drawing/2014/main" xmlns="" id="{1EBADBCA-DA20-4279-93C6-011DEF18AA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3" t="3964" b="3964"/>
          <a:stretch>
            <a:fillRect/>
          </a:stretch>
        </p:blipFill>
        <p:spPr>
          <a:xfrm>
            <a:off x="0" y="1"/>
            <a:ext cx="7554138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19888DF-1887-4E01-BB4C-8C27BFB74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Inclusion dans le groupe</a:t>
            </a:r>
            <a:endParaRPr lang="en-US" sz="4400" kern="1200" cap="all" spc="200" baseline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735DC46-5663-471D-AADB-81E00E65BC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0850" y="0"/>
            <a:ext cx="53911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92E4A73C-6E17-42EC-AB82-484E1F796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72200" y="609601"/>
            <a:ext cx="5221224" cy="5904088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</a:rPr>
              <a:t>E</a:t>
            </a:r>
            <a:r>
              <a:rPr lang="en-US" sz="1400" dirty="0" err="1" smtClean="0">
                <a:solidFill>
                  <a:srgbClr val="000000"/>
                </a:solidFill>
              </a:rPr>
              <a:t>valuer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chaque</a:t>
            </a:r>
            <a:r>
              <a:rPr lang="en-US" sz="1400" dirty="0">
                <a:solidFill>
                  <a:srgbClr val="000000"/>
                </a:solidFill>
              </a:rPr>
              <a:t> participant </a:t>
            </a:r>
            <a:r>
              <a:rPr lang="en-US" sz="1400" dirty="0" err="1">
                <a:solidFill>
                  <a:srgbClr val="000000"/>
                </a:solidFill>
              </a:rPr>
              <a:t>en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modulant</a:t>
            </a:r>
            <a:r>
              <a:rPr lang="en-US" sz="1400" dirty="0">
                <a:solidFill>
                  <a:srgbClr val="000000"/>
                </a:solidFill>
              </a:rPr>
              <a:t> les </a:t>
            </a:r>
            <a:r>
              <a:rPr lang="en-US" sz="1400" dirty="0" err="1">
                <a:solidFill>
                  <a:srgbClr val="000000"/>
                </a:solidFill>
              </a:rPr>
              <a:t>critères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d’inclusion</a:t>
            </a:r>
            <a:r>
              <a:rPr lang="en-US" sz="1400" dirty="0">
                <a:solidFill>
                  <a:srgbClr val="000000"/>
                </a:solidFill>
              </a:rPr>
              <a:t> et </a:t>
            </a:r>
            <a:r>
              <a:rPr lang="en-US" sz="1400" dirty="0" err="1">
                <a:solidFill>
                  <a:srgbClr val="000000"/>
                </a:solidFill>
              </a:rPr>
              <a:t>d’inclusion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pour </a:t>
            </a:r>
            <a:r>
              <a:rPr lang="en-US" sz="1400" dirty="0" smtClean="0">
                <a:solidFill>
                  <a:srgbClr val="000000"/>
                </a:solidFill>
              </a:rPr>
              <a:t>un </a:t>
            </a:r>
            <a:r>
              <a:rPr lang="en-US" sz="1400" dirty="0" err="1">
                <a:solidFill>
                  <a:srgbClr val="000000"/>
                </a:solidFill>
              </a:rPr>
              <a:t>groupe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en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ligne</a:t>
            </a:r>
            <a:r>
              <a:rPr lang="en-US" sz="1400" dirty="0" smtClean="0">
                <a:solidFill>
                  <a:srgbClr val="000000"/>
                </a:solidFill>
              </a:rPr>
              <a:t> (</a:t>
            </a:r>
            <a:r>
              <a:rPr lang="en-US" sz="1400" dirty="0" err="1" smtClean="0">
                <a:solidFill>
                  <a:srgbClr val="000000"/>
                </a:solidFill>
              </a:rPr>
              <a:t>sécurité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fragilité</a:t>
            </a:r>
            <a:r>
              <a:rPr lang="en-US" sz="1400" dirty="0">
                <a:solidFill>
                  <a:srgbClr val="000000"/>
                </a:solidFill>
              </a:rPr>
              <a:t>, histoire de trauma…)</a:t>
            </a:r>
          </a:p>
          <a:p>
            <a:pPr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</a:rPr>
              <a:t>S’assurer</a:t>
            </a:r>
            <a:r>
              <a:rPr lang="en-US" sz="1400" dirty="0">
                <a:solidFill>
                  <a:srgbClr val="000000"/>
                </a:solidFill>
              </a:rPr>
              <a:t>, après </a:t>
            </a:r>
            <a:r>
              <a:rPr lang="en-US" sz="1400" dirty="0" err="1">
                <a:solidFill>
                  <a:srgbClr val="000000"/>
                </a:solidFill>
              </a:rPr>
              <a:t>avoir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évalué</a:t>
            </a:r>
            <a:r>
              <a:rPr lang="en-US" sz="1400" dirty="0">
                <a:solidFill>
                  <a:srgbClr val="000000"/>
                </a:solidFill>
              </a:rPr>
              <a:t> les participants, </a:t>
            </a:r>
            <a:r>
              <a:rPr lang="en-US" sz="1400" dirty="0" err="1">
                <a:solidFill>
                  <a:srgbClr val="000000"/>
                </a:solidFill>
              </a:rPr>
              <a:t>d’avoir</a:t>
            </a:r>
            <a:r>
              <a:rPr lang="en-US" sz="1400" dirty="0">
                <a:solidFill>
                  <a:srgbClr val="000000"/>
                </a:solidFill>
              </a:rPr>
              <a:t>:</a:t>
            </a:r>
          </a:p>
          <a:p>
            <a:pPr lvl="1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Élaboré</a:t>
            </a:r>
            <a:r>
              <a:rPr lang="en-US" dirty="0">
                <a:solidFill>
                  <a:srgbClr val="000000"/>
                </a:solidFill>
              </a:rPr>
              <a:t> un plan de </a:t>
            </a:r>
            <a:r>
              <a:rPr lang="en-US" dirty="0" err="1">
                <a:solidFill>
                  <a:srgbClr val="000000"/>
                </a:solidFill>
              </a:rPr>
              <a:t>sécurité</a:t>
            </a:r>
            <a:r>
              <a:rPr lang="en-US" dirty="0">
                <a:solidFill>
                  <a:srgbClr val="000000"/>
                </a:solidFill>
              </a:rPr>
              <a:t>, </a:t>
            </a:r>
          </a:p>
          <a:p>
            <a:pPr lvl="1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Obtenu</a:t>
            </a:r>
            <a:r>
              <a:rPr lang="en-US" dirty="0">
                <a:solidFill>
                  <a:srgbClr val="000000"/>
                </a:solidFill>
              </a:rPr>
              <a:t> les </a:t>
            </a:r>
            <a:r>
              <a:rPr lang="en-US" dirty="0" err="1">
                <a:solidFill>
                  <a:srgbClr val="000000"/>
                </a:solidFill>
              </a:rPr>
              <a:t>coordonnées</a:t>
            </a:r>
            <a:r>
              <a:rPr lang="en-US" dirty="0">
                <a:solidFill>
                  <a:srgbClr val="000000"/>
                </a:solidFill>
              </a:rPr>
              <a:t> du MD </a:t>
            </a:r>
            <a:r>
              <a:rPr lang="en-US" dirty="0" err="1">
                <a:solidFill>
                  <a:srgbClr val="000000"/>
                </a:solidFill>
              </a:rPr>
              <a:t>généraliste</a:t>
            </a:r>
            <a:r>
              <a:rPr lang="en-US" dirty="0">
                <a:solidFill>
                  <a:srgbClr val="000000"/>
                </a:solidFill>
              </a:rPr>
              <a:t>/ </a:t>
            </a:r>
            <a:r>
              <a:rPr lang="en-US" dirty="0" err="1">
                <a:solidFill>
                  <a:srgbClr val="000000"/>
                </a:solidFill>
              </a:rPr>
              <a:t>psychiatre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traitant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une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personne</a:t>
            </a:r>
            <a:r>
              <a:rPr lang="en-US" dirty="0">
                <a:solidFill>
                  <a:srgbClr val="000000"/>
                </a:solidFill>
              </a:rPr>
              <a:t> à </a:t>
            </a:r>
            <a:r>
              <a:rPr lang="en-US" dirty="0" err="1">
                <a:solidFill>
                  <a:srgbClr val="000000"/>
                </a:solidFill>
              </a:rPr>
              <a:t>contacter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d’urgence</a:t>
            </a:r>
            <a:endParaRPr lang="en-US" dirty="0">
              <a:solidFill>
                <a:srgbClr val="000000"/>
              </a:solidFill>
            </a:endParaRPr>
          </a:p>
          <a:p>
            <a:pPr lvl="1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Etabli</a:t>
            </a:r>
            <a:r>
              <a:rPr lang="en-US" dirty="0">
                <a:solidFill>
                  <a:srgbClr val="000000"/>
                </a:solidFill>
              </a:rPr>
              <a:t> un plan de participation au </a:t>
            </a:r>
            <a:r>
              <a:rPr lang="en-US" dirty="0" err="1">
                <a:solidFill>
                  <a:srgbClr val="000000"/>
                </a:solidFill>
              </a:rPr>
              <a:t>besoin</a:t>
            </a:r>
            <a:r>
              <a:rPr lang="en-US" dirty="0">
                <a:solidFill>
                  <a:srgbClr val="000000"/>
                </a:solidFill>
              </a:rPr>
              <a:t> avec le participant (</a:t>
            </a:r>
            <a:r>
              <a:rPr lang="en-US" dirty="0" err="1">
                <a:solidFill>
                  <a:srgbClr val="000000"/>
                </a:solidFill>
              </a:rPr>
              <a:t>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fragilité</a:t>
            </a:r>
            <a:r>
              <a:rPr lang="en-US" dirty="0">
                <a:solidFill>
                  <a:srgbClr val="000000"/>
                </a:solidFill>
              </a:rPr>
              <a:t>, ne pas </a:t>
            </a:r>
            <a:r>
              <a:rPr lang="en-US" dirty="0" err="1">
                <a:solidFill>
                  <a:srgbClr val="000000"/>
                </a:solidFill>
              </a:rPr>
              <a:t>être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seul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dans</a:t>
            </a:r>
            <a:r>
              <a:rPr lang="en-US" dirty="0">
                <a:solidFill>
                  <a:srgbClr val="000000"/>
                </a:solidFill>
              </a:rPr>
              <a:t> la </a:t>
            </a:r>
            <a:r>
              <a:rPr lang="en-US" dirty="0" err="1">
                <a:solidFill>
                  <a:srgbClr val="000000"/>
                </a:solidFill>
              </a:rPr>
              <a:t>maison</a:t>
            </a:r>
            <a:r>
              <a:rPr lang="en-US" dirty="0">
                <a:solidFill>
                  <a:srgbClr val="000000"/>
                </a:solidFill>
              </a:rPr>
              <a:t> pendant le </a:t>
            </a:r>
            <a:r>
              <a:rPr lang="en-US" dirty="0" err="1">
                <a:solidFill>
                  <a:srgbClr val="000000"/>
                </a:solidFill>
              </a:rPr>
              <a:t>groupe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présence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réconfortante</a:t>
            </a:r>
            <a:r>
              <a:rPr lang="en-US" dirty="0">
                <a:solidFill>
                  <a:srgbClr val="000000"/>
                </a:solidFill>
              </a:rPr>
              <a:t> des </a:t>
            </a:r>
            <a:r>
              <a:rPr lang="en-US" dirty="0" err="1">
                <a:solidFill>
                  <a:srgbClr val="000000"/>
                </a:solidFill>
              </a:rPr>
              <a:t>animaux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compagnie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possibilité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d’écrire</a:t>
            </a:r>
            <a:r>
              <a:rPr lang="en-US" dirty="0">
                <a:solidFill>
                  <a:srgbClr val="000000"/>
                </a:solidFill>
              </a:rPr>
              <a:t> un message </a:t>
            </a:r>
            <a:r>
              <a:rPr lang="en-US" dirty="0" err="1">
                <a:solidFill>
                  <a:srgbClr val="000000"/>
                </a:solidFill>
              </a:rPr>
              <a:t>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privé</a:t>
            </a:r>
            <a:r>
              <a:rPr lang="en-US" dirty="0">
                <a:solidFill>
                  <a:srgbClr val="000000"/>
                </a:solidFill>
              </a:rPr>
              <a:t> pendant le </a:t>
            </a:r>
            <a:r>
              <a:rPr lang="en-US" dirty="0" err="1">
                <a:solidFill>
                  <a:srgbClr val="000000"/>
                </a:solidFill>
              </a:rPr>
              <a:t>groupe</a:t>
            </a:r>
            <a:r>
              <a:rPr lang="en-US" dirty="0">
                <a:solidFill>
                  <a:srgbClr val="000000"/>
                </a:solidFill>
              </a:rPr>
              <a:t>…)</a:t>
            </a:r>
          </a:p>
          <a:p>
            <a:pPr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</a:rPr>
              <a:t>Evaluer</a:t>
            </a:r>
            <a:r>
              <a:rPr lang="en-US" sz="1400" dirty="0">
                <a:solidFill>
                  <a:srgbClr val="000000"/>
                </a:solidFill>
              </a:rPr>
              <a:t> le </a:t>
            </a:r>
            <a:r>
              <a:rPr lang="en-US" sz="1400" dirty="0" err="1">
                <a:solidFill>
                  <a:srgbClr val="000000"/>
                </a:solidFill>
              </a:rPr>
              <a:t>confort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technologique</a:t>
            </a:r>
            <a:r>
              <a:rPr lang="en-US" sz="1400" dirty="0">
                <a:solidFill>
                  <a:srgbClr val="000000"/>
                </a:solidFill>
              </a:rPr>
              <a:t> de </a:t>
            </a:r>
            <a:r>
              <a:rPr lang="en-US" sz="1400" dirty="0" err="1">
                <a:solidFill>
                  <a:srgbClr val="000000"/>
                </a:solidFill>
              </a:rPr>
              <a:t>chaque</a:t>
            </a:r>
            <a:r>
              <a:rPr lang="en-US" sz="1400" dirty="0">
                <a:solidFill>
                  <a:srgbClr val="000000"/>
                </a:solidFill>
              </a:rPr>
              <a:t> participant, et les encourager à </a:t>
            </a:r>
            <a:r>
              <a:rPr lang="en-US" sz="1400" dirty="0" err="1">
                <a:solidFill>
                  <a:srgbClr val="000000"/>
                </a:solidFill>
              </a:rPr>
              <a:t>venir</a:t>
            </a:r>
            <a:r>
              <a:rPr lang="en-US" sz="1400" dirty="0">
                <a:solidFill>
                  <a:srgbClr val="000000"/>
                </a:solidFill>
              </a:rPr>
              <a:t> à la première session </a:t>
            </a:r>
            <a:r>
              <a:rPr lang="en-US" sz="1400" dirty="0" err="1">
                <a:solidFill>
                  <a:srgbClr val="000000"/>
                </a:solidFill>
              </a:rPr>
              <a:t>s’il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s’agit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d’une</a:t>
            </a:r>
            <a:r>
              <a:rPr lang="en-US" sz="1400" dirty="0">
                <a:solidFill>
                  <a:srgbClr val="000000"/>
                </a:solidFill>
              </a:rPr>
              <a:t> simple </a:t>
            </a:r>
            <a:r>
              <a:rPr lang="en-US" sz="1400" dirty="0" err="1">
                <a:solidFill>
                  <a:srgbClr val="000000"/>
                </a:solidFill>
              </a:rPr>
              <a:t>réticence</a:t>
            </a:r>
            <a:r>
              <a:rPr lang="en-US" sz="1400" dirty="0">
                <a:solidFill>
                  <a:srgbClr val="000000"/>
                </a:solidFill>
              </a:rPr>
              <a:t> au </a:t>
            </a:r>
            <a:r>
              <a:rPr lang="en-US" sz="1400" dirty="0" err="1">
                <a:solidFill>
                  <a:srgbClr val="000000"/>
                </a:solidFill>
              </a:rPr>
              <a:t>fonctionnement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virtuel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  <a:p>
            <a:pPr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</a:rPr>
              <a:t>Voir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recommandations</a:t>
            </a:r>
            <a:r>
              <a:rPr lang="en-US" sz="1400" dirty="0">
                <a:solidFill>
                  <a:srgbClr val="000000"/>
                </a:solidFill>
              </a:rPr>
              <a:t> du </a:t>
            </a:r>
            <a:r>
              <a:rPr lang="en-US" sz="1400" dirty="0" err="1">
                <a:solidFill>
                  <a:srgbClr val="000000"/>
                </a:solidFill>
              </a:rPr>
              <a:t>Collège</a:t>
            </a:r>
            <a:r>
              <a:rPr lang="en-US" sz="1400" dirty="0">
                <a:solidFill>
                  <a:srgbClr val="000000"/>
                </a:solidFill>
              </a:rPr>
              <a:t> des </a:t>
            </a:r>
            <a:r>
              <a:rPr lang="en-US" sz="1400" dirty="0" err="1">
                <a:solidFill>
                  <a:srgbClr val="000000"/>
                </a:solidFill>
              </a:rPr>
              <a:t>Médecins</a:t>
            </a:r>
            <a:r>
              <a:rPr lang="en-US" sz="1400" dirty="0">
                <a:solidFill>
                  <a:srgbClr val="000000"/>
                </a:solidFill>
              </a:rPr>
              <a:t> sur les </a:t>
            </a:r>
            <a:r>
              <a:rPr lang="en-US" sz="1400" dirty="0" err="1">
                <a:solidFill>
                  <a:srgbClr val="000000"/>
                </a:solidFill>
              </a:rPr>
              <a:t>plateformes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acceptées</a:t>
            </a:r>
            <a:r>
              <a:rPr lang="en-US" sz="1400" dirty="0">
                <a:solidFill>
                  <a:srgbClr val="000000"/>
                </a:solidFill>
              </a:rPr>
              <a:t>,</a:t>
            </a:r>
          </a:p>
          <a:p>
            <a:pPr>
              <a:spcBef>
                <a:spcPts val="1000"/>
              </a:spcBef>
              <a:buClr>
                <a:schemeClr val="accent2"/>
              </a:buClr>
            </a:pPr>
            <a:r>
              <a:rPr lang="en-US" sz="1400" dirty="0">
                <a:solidFill>
                  <a:srgbClr val="000000"/>
                </a:solidFill>
                <a:hlinkClick r:id="rId3"/>
              </a:rPr>
              <a:t>http://www.cmq.org/page/fr/teleconsultation-en-situation-de-pandemie-rappel-des-obligations-des-medecins.aspx</a:t>
            </a:r>
            <a:endParaRPr lang="en-US" sz="1400" dirty="0">
              <a:solidFill>
                <a:srgbClr val="000000"/>
              </a:solidFill>
            </a:endParaRPr>
          </a:p>
          <a:p>
            <a:pPr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</a:rPr>
              <a:t>Voir</a:t>
            </a:r>
            <a:r>
              <a:rPr lang="en-US" sz="1400" dirty="0">
                <a:solidFill>
                  <a:srgbClr val="000000"/>
                </a:solidFill>
              </a:rPr>
              <a:t> les </a:t>
            </a:r>
            <a:r>
              <a:rPr lang="en-US" sz="1400" dirty="0" err="1">
                <a:solidFill>
                  <a:srgbClr val="000000"/>
                </a:solidFill>
              </a:rPr>
              <a:t>recommandations</a:t>
            </a:r>
            <a:r>
              <a:rPr lang="en-US" sz="1400" dirty="0">
                <a:solidFill>
                  <a:srgbClr val="000000"/>
                </a:solidFill>
              </a:rPr>
              <a:t> sur le site de </a:t>
            </a:r>
            <a:r>
              <a:rPr lang="en-US" sz="1400" dirty="0" err="1">
                <a:solidFill>
                  <a:srgbClr val="000000"/>
                </a:solidFill>
              </a:rPr>
              <a:t>l’OPQ</a:t>
            </a:r>
            <a:r>
              <a:rPr lang="en-US" sz="1400" dirty="0">
                <a:solidFill>
                  <a:srgbClr val="000000"/>
                </a:solidFill>
              </a:rPr>
              <a:t> qui </a:t>
            </a:r>
            <a:r>
              <a:rPr lang="en-US" sz="1400" dirty="0" err="1">
                <a:solidFill>
                  <a:srgbClr val="000000"/>
                </a:solidFill>
              </a:rPr>
              <a:t>peuvent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permettre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d’évaluer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si</a:t>
            </a:r>
            <a:r>
              <a:rPr lang="en-US" sz="1400" dirty="0">
                <a:solidFill>
                  <a:srgbClr val="000000"/>
                </a:solidFill>
              </a:rPr>
              <a:t> la </a:t>
            </a:r>
            <a:r>
              <a:rPr lang="en-US" sz="1400" dirty="0" err="1">
                <a:solidFill>
                  <a:srgbClr val="000000"/>
                </a:solidFill>
              </a:rPr>
              <a:t>personne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peut</a:t>
            </a:r>
            <a:r>
              <a:rPr lang="en-US" sz="1400" dirty="0">
                <a:solidFill>
                  <a:srgbClr val="000000"/>
                </a:solidFill>
              </a:rPr>
              <a:t> assister à un </a:t>
            </a:r>
            <a:r>
              <a:rPr lang="en-US" sz="1400" dirty="0" err="1">
                <a:solidFill>
                  <a:srgbClr val="000000"/>
                </a:solidFill>
              </a:rPr>
              <a:t>groupe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en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ligne</a:t>
            </a:r>
            <a:r>
              <a:rPr lang="en-US" sz="1400" dirty="0">
                <a:solidFill>
                  <a:srgbClr val="000000"/>
                </a:solidFill>
              </a:rPr>
              <a:t> et qui propose des </a:t>
            </a:r>
            <a:r>
              <a:rPr lang="en-US" sz="1400" dirty="0" err="1">
                <a:solidFill>
                  <a:srgbClr val="000000"/>
                </a:solidFill>
              </a:rPr>
              <a:t>mises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en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garde</a:t>
            </a:r>
            <a:r>
              <a:rPr lang="en-US" sz="1400" dirty="0">
                <a:solidFill>
                  <a:srgbClr val="000000"/>
                </a:solidFill>
              </a:rPr>
              <a:t>:</a:t>
            </a:r>
          </a:p>
          <a:p>
            <a:pPr>
              <a:spcBef>
                <a:spcPts val="1000"/>
              </a:spcBef>
              <a:buClr>
                <a:schemeClr val="accent2"/>
              </a:buClr>
            </a:pPr>
            <a:r>
              <a:rPr lang="en-US" sz="1400" u="sng" dirty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https://www.ordrepsy.qc.ca/points-de-repere-pour-la-telepsychologie?utm_source=Cyberimpact&amp;utm_medium=email&amp;utm_campaign=COVID-19--</a:t>
            </a:r>
            <a:r>
              <a:rPr lang="en-US" sz="1400" u="sng" dirty="0" smtClean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Communication-du-20-mars-2020</a:t>
            </a:r>
            <a:r>
              <a:rPr lang="en-US" sz="1100" dirty="0">
                <a:solidFill>
                  <a:srgbClr val="000000"/>
                </a:solidFill>
              </a:rPr>
              <a:t/>
            </a:r>
            <a:br>
              <a:rPr lang="en-US" sz="1100" dirty="0">
                <a:solidFill>
                  <a:srgbClr val="000000"/>
                </a:solidFill>
              </a:rPr>
            </a:b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656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2">
            <a:extLst>
              <a:ext uri="{FF2B5EF4-FFF2-40B4-BE49-F238E27FC236}">
                <a16:creationId xmlns:a16="http://schemas.microsoft.com/office/drawing/2014/main" xmlns="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4">
            <a:extLst>
              <a:ext uri="{FF2B5EF4-FFF2-40B4-BE49-F238E27FC236}">
                <a16:creationId xmlns:a16="http://schemas.microsoft.com/office/drawing/2014/main" xmlns="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541910E9-1B47-43F2-A0E1-2E6C1F04F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264" y="4267832"/>
            <a:ext cx="5491758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>
                <a:solidFill>
                  <a:srgbClr val="000000"/>
                </a:solidFill>
              </a:rPr>
              <a:t>Plate-</a:t>
            </a:r>
            <a:r>
              <a:rPr lang="en-US" sz="4400" dirty="0" err="1">
                <a:solidFill>
                  <a:srgbClr val="000000"/>
                </a:solidFill>
              </a:rPr>
              <a:t>forme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US" sz="4400" dirty="0" err="1">
                <a:solidFill>
                  <a:srgbClr val="000000"/>
                </a:solidFill>
              </a:rPr>
              <a:t>utilisée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US" sz="4400" dirty="0" err="1">
                <a:solidFill>
                  <a:srgbClr val="000000"/>
                </a:solidFill>
              </a:rPr>
              <a:t>ici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31" name="Freeform 49">
            <a:extLst>
              <a:ext uri="{FF2B5EF4-FFF2-40B4-BE49-F238E27FC236}">
                <a16:creationId xmlns:a16="http://schemas.microsoft.com/office/drawing/2014/main" xmlns="" id="{77DA6D33-2D62-458C-BF5D-DBF612FD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B3DA62B7-55BB-AE48-9301-2A8BCEA227C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alphaModFix/>
          </a:blip>
          <a:srcRect l="25445" r="25674" b="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xmlns="" id="{C1E8B55F-7C95-4C74-9BD8-8D0F6CDF3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10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499AD7B-99D4-4755-8966-F7BA042690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A06F89A-489D-4383-94C5-42F7FF2E9A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 spcFirstLastPara="1" vert="horz" lIns="182880" tIns="182880" rIns="182880" bIns="182880" rtlCol="0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 cap="all">
                <a:solidFill>
                  <a:srgbClr val="FFFFFF"/>
                </a:solidFill>
              </a:rPr>
              <a:t> Avant le groupe</a:t>
            </a:r>
          </a:p>
        </p:txBody>
      </p:sp>
      <p:graphicFrame>
        <p:nvGraphicFramePr>
          <p:cNvPr id="5" name="Espace réservé du texte 2">
            <a:extLst>
              <a:ext uri="{FF2B5EF4-FFF2-40B4-BE49-F238E27FC236}">
                <a16:creationId xmlns:a16="http://schemas.microsoft.com/office/drawing/2014/main" xmlns="" id="{3C9AD6F4-82ED-42A2-A2E9-002F62B42C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8221515"/>
              </p:ext>
            </p:extLst>
          </p:nvPr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1368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9D6A005B-D44F-D34A-9FB3-7E371EC80F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alphaModFix/>
          </a:blip>
          <a:srcRect l="15287" r="13058" b="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A892317D-03BE-4905-B642-834B540D0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0574" y="1603022"/>
            <a:ext cx="4977578" cy="44579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>
                <a:solidFill>
                  <a:srgbClr val="000000"/>
                </a:solidFill>
              </a:rPr>
              <a:t>Expliquer</a:t>
            </a:r>
            <a:r>
              <a:rPr lang="en-US" sz="3200" dirty="0">
                <a:solidFill>
                  <a:srgbClr val="000000"/>
                </a:solidFill>
              </a:rPr>
              <a:t> au </a:t>
            </a:r>
            <a:r>
              <a:rPr lang="en-US" sz="3200" dirty="0" err="1">
                <a:solidFill>
                  <a:srgbClr val="000000"/>
                </a:solidFill>
              </a:rPr>
              <a:t>groupe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qu’on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reproduit</a:t>
            </a:r>
            <a:r>
              <a:rPr lang="en-US" sz="3200" dirty="0" smtClean="0">
                <a:solidFill>
                  <a:srgbClr val="000000"/>
                </a:solidFill>
              </a:rPr>
              <a:t> un </a:t>
            </a:r>
            <a:r>
              <a:rPr lang="en-US" sz="3200" dirty="0" err="1">
                <a:solidFill>
                  <a:srgbClr val="000000"/>
                </a:solidFill>
              </a:rPr>
              <a:t>espace</a:t>
            </a:r>
            <a:r>
              <a:rPr lang="en-US" sz="3200" dirty="0">
                <a:solidFill>
                  <a:srgbClr val="000000"/>
                </a:solidFill>
              </a:rPr>
              <a:t> pour le </a:t>
            </a:r>
            <a:r>
              <a:rPr lang="en-US" sz="3200" dirty="0" err="1">
                <a:solidFill>
                  <a:srgbClr val="000000"/>
                </a:solidFill>
              </a:rPr>
              <a:t>groupe</a:t>
            </a:r>
            <a:r>
              <a:rPr lang="en-US" sz="3200" dirty="0">
                <a:solidFill>
                  <a:srgbClr val="000000"/>
                </a:solidFill>
              </a:rPr>
              <a:t>, </a:t>
            </a:r>
            <a:r>
              <a:rPr lang="en-US" sz="3200" dirty="0" err="1">
                <a:solidFill>
                  <a:srgbClr val="000000"/>
                </a:solidFill>
              </a:rPr>
              <a:t>mais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en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virtuel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600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3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1E279210-B883-4269-B94A-D03A19811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7774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</a:rPr>
              <a:t>MISE EN GARDE</a:t>
            </a:r>
          </a:p>
        </p:txBody>
      </p:sp>
      <p:sp>
        <p:nvSpPr>
          <p:cNvPr id="38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9D6A005B-D44F-D34A-9FB3-7E371EC80F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alphaModFix/>
          </a:blip>
          <a:srcRect l="15286" r="13059" b="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A892317D-03BE-4905-B642-834B540D0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0574" y="1704622"/>
            <a:ext cx="4977578" cy="4356349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0000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À </a:t>
            </a:r>
            <a:r>
              <a:rPr lang="en-US" sz="1800" dirty="0" err="1">
                <a:solidFill>
                  <a:srgbClr val="000000"/>
                </a:solidFill>
              </a:rPr>
              <a:t>envoyer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dans</a:t>
            </a:r>
            <a:r>
              <a:rPr lang="en-US" sz="1800" dirty="0">
                <a:solidFill>
                  <a:srgbClr val="000000"/>
                </a:solidFill>
              </a:rPr>
              <a:t> un </a:t>
            </a:r>
            <a:r>
              <a:rPr lang="en-US" sz="1800" dirty="0" err="1">
                <a:solidFill>
                  <a:srgbClr val="000000"/>
                </a:solidFill>
              </a:rPr>
              <a:t>courriel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préalable</a:t>
            </a:r>
            <a:r>
              <a:rPr lang="en-US" sz="1800" dirty="0">
                <a:solidFill>
                  <a:srgbClr val="000000"/>
                </a:solidFill>
              </a:rPr>
              <a:t> par </a:t>
            </a:r>
            <a:r>
              <a:rPr lang="en-US" sz="1800" dirty="0" err="1">
                <a:solidFill>
                  <a:srgbClr val="000000"/>
                </a:solidFill>
              </a:rPr>
              <a:t>exemple</a:t>
            </a:r>
            <a:r>
              <a:rPr lang="en-US" sz="1800" dirty="0">
                <a:solidFill>
                  <a:srgbClr val="000000"/>
                </a:solidFill>
              </a:rPr>
              <a:t>:</a:t>
            </a:r>
          </a:p>
          <a:p>
            <a:r>
              <a:rPr lang="en-US" sz="1800" i="1" dirty="0">
                <a:solidFill>
                  <a:srgbClr val="000000"/>
                </a:solidFill>
              </a:rPr>
              <a:t>Les </a:t>
            </a:r>
            <a:r>
              <a:rPr lang="en-US" sz="1800" i="1" dirty="0" err="1">
                <a:solidFill>
                  <a:srgbClr val="000000"/>
                </a:solidFill>
              </a:rPr>
              <a:t>programmes</a:t>
            </a:r>
            <a:r>
              <a:rPr lang="en-US" sz="1800" i="1" dirty="0">
                <a:solidFill>
                  <a:srgbClr val="000000"/>
                </a:solidFill>
              </a:rPr>
              <a:t> de </a:t>
            </a:r>
            <a:r>
              <a:rPr lang="en-US" sz="1800" i="1" dirty="0" err="1">
                <a:solidFill>
                  <a:srgbClr val="000000"/>
                </a:solidFill>
              </a:rPr>
              <a:t>groupe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en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ligne</a:t>
            </a:r>
            <a:r>
              <a:rPr lang="en-US" sz="1800" i="1" dirty="0">
                <a:solidFill>
                  <a:srgbClr val="000000"/>
                </a:solidFill>
              </a:rPr>
              <a:t>, de par </a:t>
            </a:r>
            <a:r>
              <a:rPr lang="en-US" sz="1800" i="1" dirty="0" err="1">
                <a:solidFill>
                  <a:srgbClr val="000000"/>
                </a:solidFill>
              </a:rPr>
              <a:t>leur</a:t>
            </a:r>
            <a:r>
              <a:rPr lang="en-US" sz="1800" i="1" dirty="0">
                <a:solidFill>
                  <a:srgbClr val="000000"/>
                </a:solidFill>
              </a:rPr>
              <a:t> nature </a:t>
            </a:r>
            <a:r>
              <a:rPr lang="en-US" sz="1800" i="1" dirty="0" err="1">
                <a:solidFill>
                  <a:srgbClr val="000000"/>
                </a:solidFill>
              </a:rPr>
              <a:t>même</a:t>
            </a:r>
            <a:r>
              <a:rPr lang="en-US" sz="1800" i="1" dirty="0">
                <a:solidFill>
                  <a:srgbClr val="000000"/>
                </a:solidFill>
              </a:rPr>
              <a:t>, </a:t>
            </a:r>
            <a:r>
              <a:rPr lang="en-US" sz="1800" i="1" dirty="0" err="1">
                <a:solidFill>
                  <a:srgbClr val="000000"/>
                </a:solidFill>
              </a:rPr>
              <a:t>réduisent</a:t>
            </a:r>
            <a:r>
              <a:rPr lang="en-US" sz="1800" i="1" dirty="0">
                <a:solidFill>
                  <a:srgbClr val="000000"/>
                </a:solidFill>
              </a:rPr>
              <a:t> la </a:t>
            </a:r>
            <a:r>
              <a:rPr lang="en-US" sz="1800" i="1" dirty="0" err="1">
                <a:solidFill>
                  <a:srgbClr val="000000"/>
                </a:solidFill>
              </a:rPr>
              <a:t>capacité</a:t>
            </a:r>
            <a:r>
              <a:rPr lang="en-US" sz="1800" i="1" dirty="0">
                <a:solidFill>
                  <a:srgbClr val="000000"/>
                </a:solidFill>
              </a:rPr>
              <a:t> de </a:t>
            </a:r>
            <a:r>
              <a:rPr lang="en-US" sz="1800" i="1" dirty="0" err="1">
                <a:solidFill>
                  <a:srgbClr val="000000"/>
                </a:solidFill>
              </a:rPr>
              <a:t>maintenir</a:t>
            </a:r>
            <a:r>
              <a:rPr lang="en-US" sz="1800" i="1" dirty="0">
                <a:solidFill>
                  <a:srgbClr val="000000"/>
                </a:solidFill>
              </a:rPr>
              <a:t> la </a:t>
            </a:r>
            <a:r>
              <a:rPr lang="en-US" sz="1800" i="1" dirty="0" err="1">
                <a:solidFill>
                  <a:srgbClr val="000000"/>
                </a:solidFill>
              </a:rPr>
              <a:t>confidentialité</a:t>
            </a:r>
            <a:r>
              <a:rPr lang="en-US" sz="1800" i="1" dirty="0">
                <a:solidFill>
                  <a:srgbClr val="000000"/>
                </a:solidFill>
              </a:rPr>
              <a:t>. Je </a:t>
            </a:r>
            <a:r>
              <a:rPr lang="en-US" sz="1800" i="1" dirty="0" err="1">
                <a:solidFill>
                  <a:srgbClr val="000000"/>
                </a:solidFill>
              </a:rPr>
              <a:t>comprends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clairement</a:t>
            </a:r>
            <a:r>
              <a:rPr lang="en-US" sz="1800" i="1" dirty="0">
                <a:solidFill>
                  <a:srgbClr val="000000"/>
                </a:solidFill>
              </a:rPr>
              <a:t> que la </a:t>
            </a:r>
            <a:r>
              <a:rPr lang="en-US" sz="1800" i="1" dirty="0" err="1">
                <a:solidFill>
                  <a:srgbClr val="000000"/>
                </a:solidFill>
              </a:rPr>
              <a:t>sécurité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n'est</a:t>
            </a:r>
            <a:r>
              <a:rPr lang="en-US" sz="1800" i="1" dirty="0">
                <a:solidFill>
                  <a:srgbClr val="000000"/>
                </a:solidFill>
              </a:rPr>
              <a:t> pas </a:t>
            </a:r>
            <a:r>
              <a:rPr lang="en-US" sz="1800" i="1" dirty="0" err="1">
                <a:solidFill>
                  <a:srgbClr val="000000"/>
                </a:solidFill>
              </a:rPr>
              <a:t>garantie</a:t>
            </a:r>
            <a:r>
              <a:rPr lang="en-US" sz="1800" i="1" dirty="0">
                <a:solidFill>
                  <a:srgbClr val="000000"/>
                </a:solidFill>
              </a:rPr>
              <a:t> sur la plate-</a:t>
            </a:r>
            <a:r>
              <a:rPr lang="en-US" sz="1800" i="1" dirty="0" err="1">
                <a:solidFill>
                  <a:srgbClr val="000000"/>
                </a:solidFill>
              </a:rPr>
              <a:t>forme</a:t>
            </a:r>
            <a:r>
              <a:rPr lang="en-US" sz="1800" i="1" dirty="0">
                <a:solidFill>
                  <a:srgbClr val="000000"/>
                </a:solidFill>
              </a:rPr>
              <a:t> de </a:t>
            </a:r>
            <a:r>
              <a:rPr lang="en-US" sz="1800" i="1" dirty="0" err="1">
                <a:solidFill>
                  <a:srgbClr val="000000"/>
                </a:solidFill>
              </a:rPr>
              <a:t>vidéoconférence</a:t>
            </a:r>
            <a:r>
              <a:rPr lang="en-US" sz="1800" i="1" dirty="0">
                <a:solidFill>
                  <a:srgbClr val="000000"/>
                </a:solidFill>
              </a:rPr>
              <a:t>, </a:t>
            </a:r>
            <a:r>
              <a:rPr lang="en-US" sz="1800" i="1" dirty="0" err="1">
                <a:solidFill>
                  <a:srgbClr val="000000"/>
                </a:solidFill>
              </a:rPr>
              <a:t>l'URL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peut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être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transmise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accidentellement</a:t>
            </a:r>
            <a:r>
              <a:rPr lang="en-US" sz="1800" i="1" dirty="0">
                <a:solidFill>
                  <a:srgbClr val="000000"/>
                </a:solidFill>
              </a:rPr>
              <a:t> et </a:t>
            </a:r>
            <a:r>
              <a:rPr lang="en-US" sz="1800" i="1" dirty="0" err="1">
                <a:solidFill>
                  <a:srgbClr val="000000"/>
                </a:solidFill>
              </a:rPr>
              <a:t>exister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indéfiniment</a:t>
            </a:r>
            <a:r>
              <a:rPr lang="en-US" sz="1800" i="1" dirty="0">
                <a:solidFill>
                  <a:srgbClr val="000000"/>
                </a:solidFill>
              </a:rPr>
              <a:t>. La </a:t>
            </a:r>
            <a:r>
              <a:rPr lang="en-US" sz="1800" i="1" dirty="0" err="1">
                <a:solidFill>
                  <a:srgbClr val="000000"/>
                </a:solidFill>
              </a:rPr>
              <a:t>vidéoconférence</a:t>
            </a:r>
            <a:r>
              <a:rPr lang="en-US" sz="1800" i="1" dirty="0">
                <a:solidFill>
                  <a:srgbClr val="000000"/>
                </a:solidFill>
              </a:rPr>
              <a:t> ne </a:t>
            </a:r>
            <a:r>
              <a:rPr lang="en-US" sz="1800" i="1" dirty="0" err="1">
                <a:solidFill>
                  <a:srgbClr val="000000"/>
                </a:solidFill>
              </a:rPr>
              <a:t>doit</a:t>
            </a:r>
            <a:r>
              <a:rPr lang="en-US" sz="1800" i="1" dirty="0">
                <a:solidFill>
                  <a:srgbClr val="000000"/>
                </a:solidFill>
              </a:rPr>
              <a:t> pas </a:t>
            </a:r>
            <a:r>
              <a:rPr lang="en-US" sz="1800" i="1" dirty="0" err="1">
                <a:solidFill>
                  <a:srgbClr val="000000"/>
                </a:solidFill>
              </a:rPr>
              <a:t>être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utilisée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en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cas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d'urgence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ou</a:t>
            </a:r>
            <a:r>
              <a:rPr lang="en-US" sz="1800" i="1" dirty="0">
                <a:solidFill>
                  <a:srgbClr val="000000"/>
                </a:solidFill>
              </a:rPr>
              <a:t> pour tout </a:t>
            </a:r>
            <a:r>
              <a:rPr lang="en-US" sz="1800" i="1" dirty="0" err="1">
                <a:solidFill>
                  <a:srgbClr val="000000"/>
                </a:solidFill>
              </a:rPr>
              <a:t>autre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événement</a:t>
            </a:r>
            <a:r>
              <a:rPr lang="en-US" sz="1800" i="1" dirty="0">
                <a:solidFill>
                  <a:srgbClr val="000000"/>
                </a:solidFill>
              </a:rPr>
              <a:t> de nature sensible. Je </a:t>
            </a:r>
            <a:r>
              <a:rPr lang="en-US" sz="1800" i="1" dirty="0" err="1">
                <a:solidFill>
                  <a:srgbClr val="000000"/>
                </a:solidFill>
              </a:rPr>
              <a:t>comprends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qu’un</a:t>
            </a:r>
            <a:r>
              <a:rPr lang="en-US" sz="1800" i="1" dirty="0">
                <a:solidFill>
                  <a:srgbClr val="000000"/>
                </a:solidFill>
              </a:rPr>
              <a:t> bris de la </a:t>
            </a:r>
            <a:r>
              <a:rPr lang="en-US" sz="1800" i="1" dirty="0" err="1">
                <a:solidFill>
                  <a:srgbClr val="000000"/>
                </a:solidFill>
              </a:rPr>
              <a:t>confidentialité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peut</a:t>
            </a:r>
            <a:r>
              <a:rPr lang="en-US" sz="1800" i="1" dirty="0">
                <a:solidFill>
                  <a:srgbClr val="000000"/>
                </a:solidFill>
              </a:rPr>
              <a:t> se </a:t>
            </a:r>
            <a:r>
              <a:rPr lang="en-US" sz="1800" i="1" dirty="0" err="1">
                <a:solidFill>
                  <a:srgbClr val="000000"/>
                </a:solidFill>
              </a:rPr>
              <a:t>produire</a:t>
            </a:r>
            <a:r>
              <a:rPr lang="en-US" sz="1800" i="1" dirty="0">
                <a:solidFill>
                  <a:srgbClr val="000000"/>
                </a:solidFill>
              </a:rPr>
              <a:t>. </a:t>
            </a:r>
            <a:r>
              <a:rPr lang="en-US" sz="1800" i="1" dirty="0" err="1">
                <a:solidFill>
                  <a:srgbClr val="000000"/>
                </a:solidFill>
              </a:rPr>
              <a:t>Dans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ces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circonstances</a:t>
            </a:r>
            <a:r>
              <a:rPr lang="en-US" sz="1800" i="1" dirty="0">
                <a:solidFill>
                  <a:srgbClr val="000000"/>
                </a:solidFill>
              </a:rPr>
              <a:t>, je ne </a:t>
            </a:r>
            <a:r>
              <a:rPr lang="en-US" sz="1800" i="1" dirty="0" err="1">
                <a:solidFill>
                  <a:srgbClr val="000000"/>
                </a:solidFill>
              </a:rPr>
              <a:t>tiendrai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ni</a:t>
            </a:r>
            <a:r>
              <a:rPr lang="en-US" sz="1800" i="1" dirty="0">
                <a:solidFill>
                  <a:srgbClr val="000000"/>
                </a:solidFill>
              </a:rPr>
              <a:t> le Centre </a:t>
            </a:r>
            <a:r>
              <a:rPr lang="en-US" sz="1800" i="1" dirty="0" err="1">
                <a:solidFill>
                  <a:srgbClr val="000000"/>
                </a:solidFill>
              </a:rPr>
              <a:t>ni</a:t>
            </a:r>
            <a:r>
              <a:rPr lang="en-US" sz="1800" i="1" dirty="0">
                <a:solidFill>
                  <a:srgbClr val="000000"/>
                </a:solidFill>
              </a:rPr>
              <a:t> le </a:t>
            </a:r>
            <a:r>
              <a:rPr lang="en-US" sz="1800" i="1" dirty="0" err="1">
                <a:solidFill>
                  <a:srgbClr val="000000"/>
                </a:solidFill>
              </a:rPr>
              <a:t>professionnel</a:t>
            </a:r>
            <a:r>
              <a:rPr lang="en-US" sz="1800" i="1" dirty="0">
                <a:solidFill>
                  <a:srgbClr val="000000"/>
                </a:solidFill>
              </a:rPr>
              <a:t> de santé </a:t>
            </a:r>
            <a:r>
              <a:rPr lang="en-US" sz="1800" i="1" dirty="0" err="1">
                <a:solidFill>
                  <a:srgbClr val="000000"/>
                </a:solidFill>
              </a:rPr>
              <a:t>facilitant</a:t>
            </a:r>
            <a:r>
              <a:rPr lang="en-US" sz="1800" i="1" dirty="0">
                <a:solidFill>
                  <a:srgbClr val="000000"/>
                </a:solidFill>
              </a:rPr>
              <a:t> le </a:t>
            </a:r>
            <a:r>
              <a:rPr lang="en-US" sz="1800" i="1" dirty="0" err="1">
                <a:solidFill>
                  <a:srgbClr val="000000"/>
                </a:solidFill>
              </a:rPr>
              <a:t>programme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responsables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d'une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telle</a:t>
            </a:r>
            <a:r>
              <a:rPr lang="en-US" sz="1800" i="1" dirty="0">
                <a:solidFill>
                  <a:srgbClr val="000000"/>
                </a:solidFill>
              </a:rPr>
              <a:t> situation.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0000"/>
                </a:solidFill>
              </a:rPr>
              <a:t>Aviser</a:t>
            </a:r>
            <a:r>
              <a:rPr lang="en-US" sz="1800" dirty="0">
                <a:solidFill>
                  <a:srgbClr val="000000"/>
                </a:solidFill>
              </a:rPr>
              <a:t> que la </a:t>
            </a:r>
            <a:r>
              <a:rPr lang="en-US" sz="1800" dirty="0" err="1">
                <a:solidFill>
                  <a:srgbClr val="000000"/>
                </a:solidFill>
              </a:rPr>
              <a:t>personne</a:t>
            </a:r>
            <a:r>
              <a:rPr lang="en-US" sz="1800" dirty="0">
                <a:solidFill>
                  <a:srgbClr val="000000"/>
                </a:solidFill>
              </a:rPr>
              <a:t> sera </a:t>
            </a:r>
            <a:r>
              <a:rPr lang="en-US" sz="1800" dirty="0" err="1">
                <a:solidFill>
                  <a:srgbClr val="000000"/>
                </a:solidFill>
              </a:rPr>
              <a:t>exclue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elle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enfreint</a:t>
            </a:r>
            <a:r>
              <a:rPr lang="en-US" sz="1800" dirty="0">
                <a:solidFill>
                  <a:srgbClr val="000000"/>
                </a:solidFill>
              </a:rPr>
              <a:t> la </a:t>
            </a:r>
            <a:r>
              <a:rPr lang="en-US" sz="1800" dirty="0" err="1">
                <a:solidFill>
                  <a:srgbClr val="000000"/>
                </a:solidFill>
              </a:rPr>
              <a:t>confidentialité</a:t>
            </a:r>
            <a:r>
              <a:rPr lang="en-US" sz="1800" dirty="0">
                <a:solidFill>
                  <a:srgbClr val="000000"/>
                </a:solidFill>
              </a:rPr>
              <a:t> des </a:t>
            </a:r>
            <a:r>
              <a:rPr lang="en-US" sz="1800" dirty="0" err="1">
                <a:solidFill>
                  <a:srgbClr val="000000"/>
                </a:solidFill>
              </a:rPr>
              <a:t>autres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membres</a:t>
            </a:r>
            <a:r>
              <a:rPr lang="en-US" sz="1800" dirty="0">
                <a:solidFill>
                  <a:srgbClr val="000000"/>
                </a:solidFill>
              </a:rPr>
              <a:t> du </a:t>
            </a:r>
            <a:r>
              <a:rPr lang="en-US" sz="1800" dirty="0" err="1" smtClean="0">
                <a:solidFill>
                  <a:srgbClr val="000000"/>
                </a:solidFill>
              </a:rPr>
              <a:t>groupe</a:t>
            </a:r>
            <a:r>
              <a:rPr lang="en-US" sz="1800" dirty="0" smtClean="0">
                <a:solidFill>
                  <a:srgbClr val="000000"/>
                </a:solidFill>
              </a:rPr>
              <a:t>. </a:t>
            </a:r>
            <a:r>
              <a:rPr lang="en-US" sz="1800" dirty="0">
                <a:solidFill>
                  <a:srgbClr val="000000"/>
                </a:solidFill>
              </a:rPr>
              <a:t>Pour </a:t>
            </a:r>
            <a:r>
              <a:rPr lang="en-US" sz="1800" dirty="0" err="1">
                <a:solidFill>
                  <a:srgbClr val="000000"/>
                </a:solidFill>
              </a:rPr>
              <a:t>exclure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quelqu’un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il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faut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cliquer</a:t>
            </a:r>
            <a:r>
              <a:rPr lang="en-US" sz="1800" dirty="0">
                <a:solidFill>
                  <a:srgbClr val="000000"/>
                </a:solidFill>
              </a:rPr>
              <a:t> sur “…” et </a:t>
            </a:r>
            <a:r>
              <a:rPr lang="en-US" sz="1800" dirty="0" err="1">
                <a:solidFill>
                  <a:srgbClr val="000000"/>
                </a:solidFill>
              </a:rPr>
              <a:t>cliquer</a:t>
            </a:r>
            <a:r>
              <a:rPr lang="en-US" sz="1800" dirty="0">
                <a:solidFill>
                  <a:srgbClr val="000000"/>
                </a:solidFill>
              </a:rPr>
              <a:t> sur “</a:t>
            </a:r>
            <a:r>
              <a:rPr lang="en-US" sz="1800" dirty="0" err="1">
                <a:solidFill>
                  <a:srgbClr val="000000"/>
                </a:solidFill>
              </a:rPr>
              <a:t>enlever</a:t>
            </a:r>
            <a:r>
              <a:rPr lang="en-US" sz="1800" dirty="0">
                <a:solidFill>
                  <a:srgbClr val="000000"/>
                </a:solidFill>
              </a:rPr>
              <a:t> »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76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230A0F6F-2A00-0440-8B20-D0B1FCF2D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sz="34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Confidentialité  (à dire à voix haute en début de groupe)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18922FBC-6BB2-4157-9882-378A12B71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0574" y="801866"/>
            <a:ext cx="5306084" cy="5756978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indent="-228600" fontAlgn="base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L’animateur</a:t>
            </a:r>
            <a:r>
              <a:rPr lang="en-US" dirty="0">
                <a:solidFill>
                  <a:srgbClr val="000000"/>
                </a:solidFill>
              </a:rPr>
              <a:t> lit le </a:t>
            </a:r>
            <a:r>
              <a:rPr lang="en-US" dirty="0" err="1">
                <a:solidFill>
                  <a:srgbClr val="000000"/>
                </a:solidFill>
              </a:rPr>
              <a:t>texte</a:t>
            </a:r>
            <a:r>
              <a:rPr lang="en-US" dirty="0">
                <a:solidFill>
                  <a:srgbClr val="000000"/>
                </a:solidFill>
              </a:rPr>
              <a:t> à </a:t>
            </a:r>
            <a:r>
              <a:rPr lang="en-US" dirty="0" err="1">
                <a:solidFill>
                  <a:srgbClr val="000000"/>
                </a:solidFill>
              </a:rPr>
              <a:t>voix</a:t>
            </a:r>
            <a:r>
              <a:rPr lang="en-US" dirty="0">
                <a:solidFill>
                  <a:srgbClr val="000000"/>
                </a:solidFill>
              </a:rPr>
              <a:t> haute </a:t>
            </a:r>
            <a:r>
              <a:rPr lang="en-US" dirty="0" err="1">
                <a:solidFill>
                  <a:srgbClr val="000000"/>
                </a:solidFill>
              </a:rPr>
              <a:t>lors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l'orientation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puis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demande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l'accord</a:t>
            </a:r>
            <a:r>
              <a:rPr lang="en-US" dirty="0">
                <a:solidFill>
                  <a:srgbClr val="000000"/>
                </a:solidFill>
              </a:rPr>
              <a:t> du </a:t>
            </a:r>
            <a:r>
              <a:rPr lang="en-US" dirty="0" err="1">
                <a:solidFill>
                  <a:srgbClr val="000000"/>
                </a:solidFill>
              </a:rPr>
              <a:t>groupe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levant</a:t>
            </a:r>
            <a:r>
              <a:rPr lang="en-US" dirty="0">
                <a:solidFill>
                  <a:srgbClr val="000000"/>
                </a:solidFill>
              </a:rPr>
              <a:t> la main </a:t>
            </a:r>
            <a:r>
              <a:rPr lang="en-US" dirty="0" err="1">
                <a:solidFill>
                  <a:srgbClr val="000000"/>
                </a:solidFill>
              </a:rPr>
              <a:t>virtuelle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i="1" dirty="0">
                <a:solidFill>
                  <a:srgbClr val="000000"/>
                </a:solidFill>
              </a:rPr>
              <a:t>1. Je </a:t>
            </a:r>
            <a:r>
              <a:rPr lang="en-US" i="1" dirty="0" err="1">
                <a:solidFill>
                  <a:srgbClr val="000000"/>
                </a:solidFill>
              </a:rPr>
              <a:t>suis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d'accord</a:t>
            </a:r>
            <a:r>
              <a:rPr lang="en-US" i="1" dirty="0">
                <a:solidFill>
                  <a:srgbClr val="000000"/>
                </a:solidFill>
              </a:rPr>
              <a:t> que </a:t>
            </a:r>
            <a:r>
              <a:rPr lang="en-US" i="1" dirty="0" err="1">
                <a:solidFill>
                  <a:srgbClr val="000000"/>
                </a:solidFill>
              </a:rPr>
              <a:t>ce</a:t>
            </a:r>
            <a:r>
              <a:rPr lang="en-US" i="1" dirty="0">
                <a:solidFill>
                  <a:srgbClr val="000000"/>
                </a:solidFill>
              </a:rPr>
              <a:t> qui se </a:t>
            </a:r>
            <a:r>
              <a:rPr lang="en-US" i="1" dirty="0" err="1">
                <a:solidFill>
                  <a:srgbClr val="000000"/>
                </a:solidFill>
              </a:rPr>
              <a:t>passe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dans</a:t>
            </a:r>
            <a:r>
              <a:rPr lang="en-US" i="1" dirty="0">
                <a:solidFill>
                  <a:srgbClr val="000000"/>
                </a:solidFill>
              </a:rPr>
              <a:t> le </a:t>
            </a:r>
            <a:r>
              <a:rPr lang="en-US" i="1" dirty="0" err="1">
                <a:solidFill>
                  <a:srgbClr val="000000"/>
                </a:solidFill>
              </a:rPr>
              <a:t>groupe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reste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dans</a:t>
            </a:r>
            <a:r>
              <a:rPr lang="en-US" i="1" dirty="0">
                <a:solidFill>
                  <a:srgbClr val="000000"/>
                </a:solidFill>
              </a:rPr>
              <a:t> le </a:t>
            </a:r>
            <a:r>
              <a:rPr lang="en-US" i="1" dirty="0" err="1">
                <a:solidFill>
                  <a:srgbClr val="000000"/>
                </a:solidFill>
              </a:rPr>
              <a:t>groupe</a:t>
            </a:r>
            <a:r>
              <a:rPr lang="en-US" i="1" dirty="0">
                <a:solidFill>
                  <a:srgbClr val="000000"/>
                </a:solidFill>
              </a:rPr>
              <a:t>. 2. Je ne </a:t>
            </a:r>
            <a:r>
              <a:rPr lang="en-US" i="1" dirty="0" err="1">
                <a:solidFill>
                  <a:srgbClr val="000000"/>
                </a:solidFill>
              </a:rPr>
              <a:t>partagerai</a:t>
            </a:r>
            <a:r>
              <a:rPr lang="en-US" i="1" dirty="0">
                <a:solidFill>
                  <a:srgbClr val="000000"/>
                </a:solidFill>
              </a:rPr>
              <a:t> pas / ne </a:t>
            </a:r>
            <a:r>
              <a:rPr lang="en-US" i="1" dirty="0" err="1">
                <a:solidFill>
                  <a:srgbClr val="000000"/>
                </a:solidFill>
              </a:rPr>
              <a:t>prendrai</a:t>
            </a:r>
            <a:r>
              <a:rPr lang="en-US" i="1" dirty="0">
                <a:solidFill>
                  <a:srgbClr val="000000"/>
                </a:solidFill>
              </a:rPr>
              <a:t> pas note des </a:t>
            </a:r>
            <a:r>
              <a:rPr lang="en-US" i="1" dirty="0" err="1">
                <a:solidFill>
                  <a:srgbClr val="000000"/>
                </a:solidFill>
              </a:rPr>
              <a:t>noms</a:t>
            </a:r>
            <a:r>
              <a:rPr lang="en-US" i="1" dirty="0">
                <a:solidFill>
                  <a:srgbClr val="000000"/>
                </a:solidFill>
              </a:rPr>
              <a:t> des participants du </a:t>
            </a:r>
            <a:r>
              <a:rPr lang="en-US" i="1" dirty="0" err="1">
                <a:solidFill>
                  <a:srgbClr val="000000"/>
                </a:solidFill>
              </a:rPr>
              <a:t>groupe</a:t>
            </a:r>
            <a:r>
              <a:rPr lang="en-US" i="1" dirty="0">
                <a:solidFill>
                  <a:srgbClr val="000000"/>
                </a:solidFill>
              </a:rPr>
              <a:t>. 3. Je ne </a:t>
            </a:r>
            <a:r>
              <a:rPr lang="en-US" i="1" dirty="0" err="1">
                <a:solidFill>
                  <a:srgbClr val="000000"/>
                </a:solidFill>
              </a:rPr>
              <a:t>prendrai</a:t>
            </a:r>
            <a:r>
              <a:rPr lang="en-US" i="1" dirty="0">
                <a:solidFill>
                  <a:srgbClr val="000000"/>
                </a:solidFill>
              </a:rPr>
              <a:t> pas de notes </a:t>
            </a:r>
            <a:r>
              <a:rPr lang="en-US" i="1" dirty="0" err="1">
                <a:solidFill>
                  <a:srgbClr val="000000"/>
                </a:solidFill>
              </a:rPr>
              <a:t>contenant</a:t>
            </a:r>
            <a:r>
              <a:rPr lang="en-US" i="1" dirty="0">
                <a:solidFill>
                  <a:srgbClr val="000000"/>
                </a:solidFill>
              </a:rPr>
              <a:t> des </a:t>
            </a:r>
            <a:r>
              <a:rPr lang="en-US" i="1" dirty="0" err="1">
                <a:solidFill>
                  <a:srgbClr val="000000"/>
                </a:solidFill>
              </a:rPr>
              <a:t>détails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personnels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ou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potentiellement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identifiants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discutés</a:t>
            </a:r>
            <a:r>
              <a:rPr lang="en-US" i="1" dirty="0">
                <a:solidFill>
                  <a:srgbClr val="000000"/>
                </a:solidFill>
              </a:rPr>
              <a:t> par les participants. 4. Je </a:t>
            </a:r>
            <a:r>
              <a:rPr lang="en-US" i="1" dirty="0" err="1">
                <a:solidFill>
                  <a:srgbClr val="000000"/>
                </a:solidFill>
              </a:rPr>
              <a:t>serai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assis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là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où</a:t>
            </a:r>
            <a:r>
              <a:rPr lang="en-US" i="1" dirty="0">
                <a:solidFill>
                  <a:srgbClr val="000000"/>
                </a:solidFill>
              </a:rPr>
              <a:t> mon </a:t>
            </a:r>
            <a:r>
              <a:rPr lang="en-US" i="1" dirty="0" err="1">
                <a:solidFill>
                  <a:srgbClr val="000000"/>
                </a:solidFill>
              </a:rPr>
              <a:t>écran</a:t>
            </a:r>
            <a:r>
              <a:rPr lang="en-US" i="1" dirty="0">
                <a:solidFill>
                  <a:srgbClr val="000000"/>
                </a:solidFill>
              </a:rPr>
              <a:t> ne </a:t>
            </a:r>
            <a:r>
              <a:rPr lang="en-US" i="1" dirty="0" err="1">
                <a:solidFill>
                  <a:srgbClr val="000000"/>
                </a:solidFill>
              </a:rPr>
              <a:t>peut</a:t>
            </a:r>
            <a:r>
              <a:rPr lang="en-US" i="1" dirty="0">
                <a:solidFill>
                  <a:srgbClr val="000000"/>
                </a:solidFill>
              </a:rPr>
              <a:t> pas </a:t>
            </a:r>
            <a:r>
              <a:rPr lang="en-US" i="1" dirty="0" err="1">
                <a:solidFill>
                  <a:srgbClr val="000000"/>
                </a:solidFill>
              </a:rPr>
              <a:t>être</a:t>
            </a:r>
            <a:r>
              <a:rPr lang="en-US" i="1" dirty="0">
                <a:solidFill>
                  <a:srgbClr val="000000"/>
                </a:solidFill>
              </a:rPr>
              <a:t> vu par les </a:t>
            </a:r>
            <a:r>
              <a:rPr lang="en-US" i="1" dirty="0" err="1">
                <a:solidFill>
                  <a:srgbClr val="000000"/>
                </a:solidFill>
              </a:rPr>
              <a:t>autres</a:t>
            </a:r>
            <a:r>
              <a:rPr lang="en-US" i="1" dirty="0">
                <a:solidFill>
                  <a:srgbClr val="000000"/>
                </a:solidFill>
              </a:rPr>
              <a:t> et je </a:t>
            </a:r>
            <a:r>
              <a:rPr lang="en-US" i="1" dirty="0" err="1">
                <a:solidFill>
                  <a:srgbClr val="000000"/>
                </a:solidFill>
              </a:rPr>
              <a:t>porterai</a:t>
            </a:r>
            <a:r>
              <a:rPr lang="en-US" i="1" dirty="0">
                <a:solidFill>
                  <a:srgbClr val="000000"/>
                </a:solidFill>
              </a:rPr>
              <a:t> des </a:t>
            </a:r>
            <a:r>
              <a:rPr lang="en-US" i="1" dirty="0" err="1">
                <a:solidFill>
                  <a:srgbClr val="000000"/>
                </a:solidFill>
              </a:rPr>
              <a:t>écouteurs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si</a:t>
            </a:r>
            <a:r>
              <a:rPr lang="en-US" i="1" dirty="0">
                <a:solidFill>
                  <a:srgbClr val="000000"/>
                </a:solidFill>
              </a:rPr>
              <a:t> mon audio </a:t>
            </a:r>
            <a:r>
              <a:rPr lang="en-US" i="1" dirty="0" err="1">
                <a:solidFill>
                  <a:srgbClr val="000000"/>
                </a:solidFill>
              </a:rPr>
              <a:t>peut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être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entendu</a:t>
            </a:r>
            <a:r>
              <a:rPr lang="en-US" i="1" dirty="0">
                <a:solidFill>
                  <a:srgbClr val="000000"/>
                </a:solidFill>
              </a:rPr>
              <a:t>. 5. Je </a:t>
            </a:r>
            <a:r>
              <a:rPr lang="en-US" i="1" dirty="0" err="1">
                <a:solidFill>
                  <a:srgbClr val="000000"/>
                </a:solidFill>
              </a:rPr>
              <a:t>n'enregistrerai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ni</a:t>
            </a:r>
            <a:r>
              <a:rPr lang="en-US" i="1" dirty="0">
                <a:solidFill>
                  <a:srgbClr val="000000"/>
                </a:solidFill>
              </a:rPr>
              <a:t> ne </a:t>
            </a:r>
            <a:r>
              <a:rPr lang="en-US" i="1" dirty="0" err="1">
                <a:solidFill>
                  <a:srgbClr val="000000"/>
                </a:solidFill>
              </a:rPr>
              <a:t>prendrai</a:t>
            </a:r>
            <a:r>
              <a:rPr lang="en-US" i="1" dirty="0">
                <a:solidFill>
                  <a:srgbClr val="000000"/>
                </a:solidFill>
              </a:rPr>
              <a:t> de captures </a:t>
            </a:r>
            <a:r>
              <a:rPr lang="en-US" i="1" dirty="0" err="1">
                <a:solidFill>
                  <a:srgbClr val="000000"/>
                </a:solidFill>
              </a:rPr>
              <a:t>d'écran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d'une</a:t>
            </a:r>
            <a:r>
              <a:rPr lang="en-US" i="1" dirty="0">
                <a:solidFill>
                  <a:srgbClr val="000000"/>
                </a:solidFill>
              </a:rPr>
              <a:t> session de </a:t>
            </a:r>
            <a:r>
              <a:rPr lang="en-US" i="1" dirty="0" err="1">
                <a:solidFill>
                  <a:srgbClr val="000000"/>
                </a:solidFill>
              </a:rPr>
              <a:t>groupe</a:t>
            </a:r>
            <a:r>
              <a:rPr lang="en-US" i="1" dirty="0">
                <a:solidFill>
                  <a:srgbClr val="000000"/>
                </a:solidFill>
              </a:rPr>
              <a:t> et je ne </a:t>
            </a:r>
            <a:r>
              <a:rPr lang="en-US" i="1" dirty="0" err="1">
                <a:solidFill>
                  <a:srgbClr val="000000"/>
                </a:solidFill>
              </a:rPr>
              <a:t>copierai</a:t>
            </a:r>
            <a:r>
              <a:rPr lang="en-US" i="1" dirty="0">
                <a:solidFill>
                  <a:srgbClr val="000000"/>
                </a:solidFill>
              </a:rPr>
              <a:t>, ne </a:t>
            </a:r>
            <a:r>
              <a:rPr lang="en-US" i="1" dirty="0" err="1">
                <a:solidFill>
                  <a:srgbClr val="000000"/>
                </a:solidFill>
              </a:rPr>
              <a:t>collerai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ni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n'enregistrerai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aucune</a:t>
            </a:r>
            <a:r>
              <a:rPr lang="en-US" i="1" dirty="0">
                <a:solidFill>
                  <a:srgbClr val="000000"/>
                </a:solidFill>
              </a:rPr>
              <a:t> discussion 6. </a:t>
            </a:r>
            <a:r>
              <a:rPr lang="en-US" i="1" dirty="0" err="1">
                <a:solidFill>
                  <a:srgbClr val="000000"/>
                </a:solidFill>
              </a:rPr>
              <a:t>S'il</a:t>
            </a:r>
            <a:r>
              <a:rPr lang="en-US" i="1" dirty="0">
                <a:solidFill>
                  <a:srgbClr val="000000"/>
                </a:solidFill>
              </a:rPr>
              <a:t> y a un grave </a:t>
            </a:r>
            <a:r>
              <a:rPr lang="en-US" i="1" dirty="0" err="1">
                <a:solidFill>
                  <a:srgbClr val="000000"/>
                </a:solidFill>
              </a:rPr>
              <a:t>problème</a:t>
            </a:r>
            <a:r>
              <a:rPr lang="en-US" i="1" dirty="0">
                <a:solidFill>
                  <a:srgbClr val="000000"/>
                </a:solidFill>
              </a:rPr>
              <a:t> de </a:t>
            </a:r>
            <a:r>
              <a:rPr lang="en-US" i="1" dirty="0" err="1">
                <a:solidFill>
                  <a:srgbClr val="000000"/>
                </a:solidFill>
              </a:rPr>
              <a:t>confidentialité</a:t>
            </a:r>
            <a:r>
              <a:rPr lang="en-US" i="1" dirty="0">
                <a:solidFill>
                  <a:srgbClr val="000000"/>
                </a:solidFill>
              </a:rPr>
              <a:t> (par </a:t>
            </a:r>
            <a:r>
              <a:rPr lang="en-US" i="1" dirty="0" err="1">
                <a:solidFill>
                  <a:srgbClr val="000000"/>
                </a:solidFill>
              </a:rPr>
              <a:t>exemple</a:t>
            </a:r>
            <a:r>
              <a:rPr lang="en-US" i="1" dirty="0">
                <a:solidFill>
                  <a:srgbClr val="000000"/>
                </a:solidFill>
              </a:rPr>
              <a:t>, </a:t>
            </a:r>
            <a:r>
              <a:rPr lang="en-US" i="1" dirty="0" err="1">
                <a:solidFill>
                  <a:srgbClr val="000000"/>
                </a:solidFill>
              </a:rPr>
              <a:t>une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autre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personne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peut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voir</a:t>
            </a:r>
            <a:r>
              <a:rPr lang="en-US" i="1" dirty="0">
                <a:solidFill>
                  <a:srgbClr val="000000"/>
                </a:solidFill>
              </a:rPr>
              <a:t> mon </a:t>
            </a:r>
            <a:r>
              <a:rPr lang="en-US" i="1" dirty="0" err="1">
                <a:solidFill>
                  <a:srgbClr val="000000"/>
                </a:solidFill>
              </a:rPr>
              <a:t>écran</a:t>
            </a:r>
            <a:r>
              <a:rPr lang="en-US" i="1" dirty="0">
                <a:solidFill>
                  <a:srgbClr val="000000"/>
                </a:solidFill>
              </a:rPr>
              <a:t>), je </a:t>
            </a:r>
            <a:r>
              <a:rPr lang="en-US" i="1" dirty="0" err="1">
                <a:solidFill>
                  <a:srgbClr val="000000"/>
                </a:solidFill>
              </a:rPr>
              <a:t>comprends</a:t>
            </a:r>
            <a:r>
              <a:rPr lang="en-US" i="1" dirty="0">
                <a:solidFill>
                  <a:srgbClr val="000000"/>
                </a:solidFill>
              </a:rPr>
              <a:t> que je </a:t>
            </a:r>
            <a:r>
              <a:rPr lang="en-US" i="1" dirty="0" err="1">
                <a:solidFill>
                  <a:srgbClr val="000000"/>
                </a:solidFill>
              </a:rPr>
              <a:t>serai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retiré</a:t>
            </a:r>
            <a:r>
              <a:rPr lang="en-US" i="1" dirty="0">
                <a:solidFill>
                  <a:srgbClr val="000000"/>
                </a:solidFill>
              </a:rPr>
              <a:t> de la session et ne me </a:t>
            </a:r>
            <a:r>
              <a:rPr lang="en-US" i="1" dirty="0" err="1">
                <a:solidFill>
                  <a:srgbClr val="000000"/>
                </a:solidFill>
              </a:rPr>
              <a:t>reconnecterai</a:t>
            </a:r>
            <a:r>
              <a:rPr lang="en-US" i="1" dirty="0">
                <a:solidFill>
                  <a:srgbClr val="000000"/>
                </a:solidFill>
              </a:rPr>
              <a:t> pas </a:t>
            </a:r>
            <a:r>
              <a:rPr lang="en-US" i="1" dirty="0" err="1">
                <a:solidFill>
                  <a:srgbClr val="000000"/>
                </a:solidFill>
              </a:rPr>
              <a:t>tant</a:t>
            </a:r>
            <a:r>
              <a:rPr lang="en-US" i="1" dirty="0">
                <a:solidFill>
                  <a:srgbClr val="000000"/>
                </a:solidFill>
              </a:rPr>
              <a:t> que le </a:t>
            </a:r>
            <a:r>
              <a:rPr lang="en-US" i="1" dirty="0" err="1">
                <a:solidFill>
                  <a:srgbClr val="000000"/>
                </a:solidFill>
              </a:rPr>
              <a:t>problème</a:t>
            </a:r>
            <a:r>
              <a:rPr lang="en-US" i="1" dirty="0">
                <a:solidFill>
                  <a:srgbClr val="000000"/>
                </a:solidFill>
              </a:rPr>
              <a:t> ne sera pas </a:t>
            </a:r>
            <a:r>
              <a:rPr lang="en-US" i="1" dirty="0" err="1">
                <a:solidFill>
                  <a:srgbClr val="000000"/>
                </a:solidFill>
              </a:rPr>
              <a:t>résolu</a:t>
            </a:r>
            <a:r>
              <a:rPr lang="en-US" i="1" dirty="0">
                <a:solidFill>
                  <a:srgbClr val="000000"/>
                </a:solidFill>
              </a:rPr>
              <a:t>. </a:t>
            </a:r>
          </a:p>
          <a:p>
            <a:pPr indent="-228600" fontAlgn="base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Parler</a:t>
            </a:r>
            <a:r>
              <a:rPr lang="en-US" dirty="0">
                <a:solidFill>
                  <a:srgbClr val="000000"/>
                </a:solidFill>
              </a:rPr>
              <a:t> des </a:t>
            </a:r>
            <a:r>
              <a:rPr lang="en-US" dirty="0" err="1">
                <a:solidFill>
                  <a:srgbClr val="000000"/>
                </a:solidFill>
              </a:rPr>
              <a:t>limites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confidentialité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 err="1">
                <a:solidFill>
                  <a:srgbClr val="000000"/>
                </a:solidFill>
              </a:rPr>
              <a:t>Limites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confidentialité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requises</a:t>
            </a:r>
            <a:r>
              <a:rPr lang="en-US" dirty="0">
                <a:solidFill>
                  <a:srgbClr val="000000"/>
                </a:solidFill>
              </a:rPr>
              <a:t> par mon </a:t>
            </a:r>
            <a:r>
              <a:rPr lang="en-US" dirty="0" err="1">
                <a:solidFill>
                  <a:srgbClr val="000000"/>
                </a:solidFill>
              </a:rPr>
              <a:t>Collège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nommez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votre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collège</a:t>
            </a:r>
            <a:r>
              <a:rPr lang="en-US" dirty="0">
                <a:solidFill>
                  <a:srgbClr val="000000"/>
                </a:solidFill>
              </a:rPr>
              <a:t>), </a:t>
            </a:r>
            <a:r>
              <a:rPr lang="en-US" dirty="0" err="1">
                <a:solidFill>
                  <a:srgbClr val="000000"/>
                </a:solidFill>
              </a:rPr>
              <a:t>indiquées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dans</a:t>
            </a:r>
            <a:r>
              <a:rPr lang="en-US" dirty="0">
                <a:solidFill>
                  <a:srgbClr val="000000"/>
                </a:solidFill>
              </a:rPr>
              <a:t> le </a:t>
            </a:r>
            <a:r>
              <a:rPr lang="en-US" dirty="0" err="1">
                <a:solidFill>
                  <a:srgbClr val="000000"/>
                </a:solidFill>
              </a:rPr>
              <a:t>formulaire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consentement</a:t>
            </a:r>
            <a:r>
              <a:rPr lang="en-US" dirty="0">
                <a:solidFill>
                  <a:srgbClr val="000000"/>
                </a:solidFill>
              </a:rPr>
              <a:t>. Encourager les participants à lire </a:t>
            </a:r>
            <a:r>
              <a:rPr lang="en-US" dirty="0" err="1">
                <a:solidFill>
                  <a:srgbClr val="000000"/>
                </a:solidFill>
              </a:rPr>
              <a:t>attentivement</a:t>
            </a:r>
            <a:r>
              <a:rPr lang="en-US" dirty="0">
                <a:solidFill>
                  <a:srgbClr val="000000"/>
                </a:solidFill>
              </a:rPr>
              <a:t> et à poser des questions,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expliquer</a:t>
            </a:r>
            <a:r>
              <a:rPr lang="en-US" dirty="0">
                <a:solidFill>
                  <a:srgbClr val="000000"/>
                </a:solidFill>
              </a:rPr>
              <a:t> que </a:t>
            </a:r>
            <a:r>
              <a:rPr lang="en-US" dirty="0" err="1">
                <a:solidFill>
                  <a:srgbClr val="000000"/>
                </a:solidFill>
              </a:rPr>
              <a:t>si</a:t>
            </a:r>
            <a:r>
              <a:rPr lang="en-US" dirty="0">
                <a:solidFill>
                  <a:srgbClr val="000000"/>
                </a:solidFill>
              </a:rPr>
              <a:t> à tout moment on </a:t>
            </a:r>
            <a:r>
              <a:rPr lang="en-US" dirty="0" err="1">
                <a:solidFill>
                  <a:srgbClr val="000000"/>
                </a:solidFill>
              </a:rPr>
              <a:t>craint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qu’un</a:t>
            </a:r>
            <a:r>
              <a:rPr lang="en-US" dirty="0">
                <a:solidFill>
                  <a:srgbClr val="000000"/>
                </a:solidFill>
              </a:rPr>
              <a:t> participant ne se </a:t>
            </a:r>
            <a:r>
              <a:rPr lang="en-US" dirty="0" err="1">
                <a:solidFill>
                  <a:srgbClr val="000000"/>
                </a:solidFill>
              </a:rPr>
              <a:t>fasse</a:t>
            </a:r>
            <a:r>
              <a:rPr lang="en-US" dirty="0">
                <a:solidFill>
                  <a:srgbClr val="000000"/>
                </a:solidFill>
              </a:rPr>
              <a:t> du mal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qu’il</a:t>
            </a:r>
            <a:r>
              <a:rPr lang="en-US" dirty="0">
                <a:solidFill>
                  <a:srgbClr val="000000"/>
                </a:solidFill>
              </a:rPr>
              <a:t> blesse </a:t>
            </a:r>
            <a:r>
              <a:rPr lang="en-US" dirty="0" err="1">
                <a:solidFill>
                  <a:srgbClr val="000000"/>
                </a:solidFill>
              </a:rPr>
              <a:t>quelqu'un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d'autre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l’animateur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l'obligation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d'agir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indent="-228600" fontAlgn="base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Envoyer</a:t>
            </a:r>
            <a:r>
              <a:rPr lang="en-US" dirty="0">
                <a:solidFill>
                  <a:srgbClr val="000000"/>
                </a:solidFill>
              </a:rPr>
              <a:t> un </a:t>
            </a:r>
            <a:r>
              <a:rPr lang="en-US" dirty="0" err="1">
                <a:solidFill>
                  <a:srgbClr val="000000"/>
                </a:solidFill>
              </a:rPr>
              <a:t>texte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clavardage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</a:t>
            </a:r>
            <a:r>
              <a:rPr lang="en-US" dirty="0">
                <a:solidFill>
                  <a:srgbClr val="000000"/>
                </a:solidFill>
              </a:rPr>
              <a:t> on </a:t>
            </a:r>
            <a:r>
              <a:rPr lang="en-US" dirty="0" err="1">
                <a:solidFill>
                  <a:srgbClr val="000000"/>
                </a:solidFill>
              </a:rPr>
              <a:t>voit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quelqu'un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entrer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dans</a:t>
            </a:r>
            <a:r>
              <a:rPr lang="en-US" dirty="0">
                <a:solidFill>
                  <a:srgbClr val="000000"/>
                </a:solidFill>
              </a:rPr>
              <a:t> la pièce </a:t>
            </a:r>
            <a:r>
              <a:rPr lang="en-US" dirty="0" err="1">
                <a:solidFill>
                  <a:srgbClr val="000000"/>
                </a:solidFill>
              </a:rPr>
              <a:t>où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l’un</a:t>
            </a:r>
            <a:r>
              <a:rPr lang="en-US" dirty="0">
                <a:solidFill>
                  <a:srgbClr val="000000"/>
                </a:solidFill>
              </a:rPr>
              <a:t> des participants se </a:t>
            </a:r>
            <a:r>
              <a:rPr lang="en-US" dirty="0" err="1">
                <a:solidFill>
                  <a:srgbClr val="000000"/>
                </a:solidFill>
              </a:rPr>
              <a:t>trouve</a:t>
            </a:r>
            <a:r>
              <a:rPr lang="en-US" dirty="0">
                <a:solidFill>
                  <a:srgbClr val="000000"/>
                </a:solidFill>
              </a:rPr>
              <a:t> pour </a:t>
            </a:r>
            <a:r>
              <a:rPr lang="en-US" dirty="0" err="1">
                <a:solidFill>
                  <a:srgbClr val="000000"/>
                </a:solidFill>
              </a:rPr>
              <a:t>lui</a:t>
            </a:r>
            <a:r>
              <a:rPr lang="en-US" dirty="0">
                <a:solidFill>
                  <a:srgbClr val="000000"/>
                </a:solidFill>
              </a:rPr>
              <a:t> dire </a:t>
            </a:r>
            <a:r>
              <a:rPr lang="en-US" dirty="0" err="1">
                <a:solidFill>
                  <a:srgbClr val="000000"/>
                </a:solidFill>
              </a:rPr>
              <a:t>d’éteindre</a:t>
            </a:r>
            <a:r>
              <a:rPr lang="en-US" dirty="0">
                <a:solidFill>
                  <a:srgbClr val="000000"/>
                </a:solidFill>
              </a:rPr>
              <a:t> son </a:t>
            </a:r>
            <a:r>
              <a:rPr lang="en-US" dirty="0" err="1">
                <a:solidFill>
                  <a:srgbClr val="000000"/>
                </a:solidFill>
              </a:rPr>
              <a:t>écran</a:t>
            </a:r>
            <a:r>
              <a:rPr lang="en-US" dirty="0">
                <a:solidFill>
                  <a:srgbClr val="000000"/>
                </a:solidFill>
              </a:rPr>
              <a:t> et </a:t>
            </a:r>
            <a:r>
              <a:rPr lang="en-US" dirty="0" err="1">
                <a:solidFill>
                  <a:srgbClr val="000000"/>
                </a:solidFill>
              </a:rPr>
              <a:t>lui</a:t>
            </a:r>
            <a:r>
              <a:rPr lang="en-US" dirty="0">
                <a:solidFill>
                  <a:srgbClr val="000000"/>
                </a:solidFill>
              </a:rPr>
              <a:t> dire de quitter la pièce </a:t>
            </a:r>
            <a:r>
              <a:rPr lang="en-US" dirty="0" err="1">
                <a:solidFill>
                  <a:srgbClr val="000000"/>
                </a:solidFill>
              </a:rPr>
              <a:t>avant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rallumer</a:t>
            </a:r>
            <a:r>
              <a:rPr lang="en-US" dirty="0">
                <a:solidFill>
                  <a:srgbClr val="000000"/>
                </a:solidFill>
              </a:rPr>
              <a:t> la </a:t>
            </a:r>
            <a:r>
              <a:rPr lang="en-US" dirty="0" err="1">
                <a:solidFill>
                  <a:srgbClr val="000000"/>
                </a:solidFill>
              </a:rPr>
              <a:t>caméra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Créer</a:t>
            </a:r>
            <a:r>
              <a:rPr lang="en-US" dirty="0">
                <a:solidFill>
                  <a:srgbClr val="000000"/>
                </a:solidFill>
              </a:rPr>
              <a:t> un </a:t>
            </a:r>
            <a:r>
              <a:rPr lang="en-US" dirty="0" err="1">
                <a:solidFill>
                  <a:srgbClr val="000000"/>
                </a:solidFill>
              </a:rPr>
              <a:t>espace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sûr</a:t>
            </a:r>
            <a:r>
              <a:rPr lang="en-US" dirty="0">
                <a:solidFill>
                  <a:srgbClr val="000000"/>
                </a:solidFill>
              </a:rPr>
              <a:t> et </a:t>
            </a:r>
            <a:r>
              <a:rPr lang="en-US" dirty="0" err="1">
                <a:solidFill>
                  <a:srgbClr val="000000"/>
                </a:solidFill>
              </a:rPr>
              <a:t>sécurisé</a:t>
            </a:r>
            <a:r>
              <a:rPr lang="en-US" dirty="0">
                <a:solidFill>
                  <a:srgbClr val="000000"/>
                </a:solidFill>
              </a:rPr>
              <a:t>. Nous </a:t>
            </a:r>
            <a:r>
              <a:rPr lang="en-US" dirty="0" err="1">
                <a:solidFill>
                  <a:srgbClr val="000000"/>
                </a:solidFill>
              </a:rPr>
              <a:t>sommes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tous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responsables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Expliquer</a:t>
            </a:r>
            <a:r>
              <a:rPr lang="en-US" dirty="0">
                <a:solidFill>
                  <a:srgbClr val="000000"/>
                </a:solidFill>
              </a:rPr>
              <a:t> que des </a:t>
            </a:r>
            <a:r>
              <a:rPr lang="en-US" dirty="0" err="1">
                <a:solidFill>
                  <a:srgbClr val="000000"/>
                </a:solidFill>
              </a:rPr>
              <a:t>erreurs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vont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produire</a:t>
            </a:r>
            <a:r>
              <a:rPr lang="en-US" dirty="0">
                <a:solidFill>
                  <a:srgbClr val="000000"/>
                </a:solidFill>
              </a:rPr>
              <a:t> et </a:t>
            </a:r>
            <a:r>
              <a:rPr lang="en-US" dirty="0" err="1">
                <a:solidFill>
                  <a:srgbClr val="000000"/>
                </a:solidFill>
              </a:rPr>
              <a:t>il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faut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être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respectueux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dans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notre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façon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d’aborder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problèmes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indent="-228600" fontAlgn="base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88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0392"/>
            <a:ext cx="3374136" cy="5504688"/>
          </a:xfrm>
        </p:spPr>
        <p:txBody>
          <a:bodyPr>
            <a:normAutofit/>
          </a:bodyPr>
          <a:lstStyle/>
          <a:p>
            <a:r>
              <a:rPr lang="en-US" dirty="0" err="1"/>
              <a:t>Départ</a:t>
            </a:r>
            <a:r>
              <a:rPr lang="en-US" dirty="0"/>
              <a:t> Zoom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F8764FB9-66F9-41FD-8A88-858AC3DF18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58358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8542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499AD7B-99D4-4755-8966-F7BA042690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A06F89A-489D-4383-94C5-42F7FF2E9A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>
            <a:normAutofit/>
          </a:bodyPr>
          <a:lstStyle/>
          <a:p>
            <a:r>
              <a:rPr lang="fr-CA" sz="4000">
                <a:solidFill>
                  <a:srgbClr val="FFFFFF"/>
                </a:solidFill>
              </a:rPr>
              <a:t>Départ du groupe</a:t>
            </a:r>
            <a:endParaRPr lang="en-CA" sz="4000">
              <a:solidFill>
                <a:srgbClr val="FFFFFF"/>
              </a:solidFill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xmlns="" id="{14F62051-AB59-438D-95BD-8447F5F257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1251240"/>
              </p:ext>
            </p:extLst>
          </p:nvPr>
        </p:nvGraphicFramePr>
        <p:xfrm>
          <a:off x="5446920" y="914400"/>
          <a:ext cx="5759809" cy="4989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63424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1813</Words>
  <Application>Microsoft Office PowerPoint</Application>
  <PresentationFormat>Personnalisé</PresentationFormat>
  <Paragraphs>102</Paragraphs>
  <Slides>19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Groupe de thérapie en ligne: Trousse de démarrage et suggestions Mars 2020</vt:lpstr>
      <vt:lpstr>Inclusion dans le groupe</vt:lpstr>
      <vt:lpstr>Plate-forme utilisée ici</vt:lpstr>
      <vt:lpstr> Avant le groupe</vt:lpstr>
      <vt:lpstr>Présentation PowerPoint</vt:lpstr>
      <vt:lpstr>MISE EN GARDE</vt:lpstr>
      <vt:lpstr>Confidentialité  (à dire à voix haute en début de groupe)</vt:lpstr>
      <vt:lpstr>Départ Zoom </vt:lpstr>
      <vt:lpstr>Départ du groupe</vt:lpstr>
      <vt:lpstr>Présentation PowerPoint</vt:lpstr>
      <vt:lpstr>Audio et  vidéo</vt:lpstr>
      <vt:lpstr>Partage d’écran</vt:lpstr>
      <vt:lpstr>Clavardage/converser</vt:lpstr>
      <vt:lpstr>Petits groupes virtuels</vt:lpstr>
      <vt:lpstr>Détails  visuels…</vt:lpstr>
      <vt:lpstr>Pour les facilitateurs….</vt:lpstr>
      <vt:lpstr>Trucs caméra</vt:lpstr>
      <vt:lpstr>D’autres trucs pour des groupes de méditation</vt:lpstr>
      <vt:lpstr>Co-animer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groupe de thérapie en ligne: démarrage et recommandations mars 2020</dc:title>
  <dc:creator>Andreanne Elie</dc:creator>
  <cp:lastModifiedBy>Thanh-Lan</cp:lastModifiedBy>
  <cp:revision>6</cp:revision>
  <dcterms:created xsi:type="dcterms:W3CDTF">2020-03-26T18:01:06Z</dcterms:created>
  <dcterms:modified xsi:type="dcterms:W3CDTF">2020-03-27T11:26:52Z</dcterms:modified>
</cp:coreProperties>
</file>